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1"/>
  </p:notesMasterIdLst>
  <p:sldIdLst>
    <p:sldId id="256" r:id="rId5"/>
    <p:sldId id="258" r:id="rId6"/>
    <p:sldId id="257" r:id="rId7"/>
    <p:sldId id="260" r:id="rId8"/>
    <p:sldId id="352" r:id="rId9"/>
    <p:sldId id="283" r:id="rId10"/>
    <p:sldId id="261" r:id="rId11"/>
    <p:sldId id="284" r:id="rId12"/>
    <p:sldId id="280" r:id="rId13"/>
    <p:sldId id="281" r:id="rId14"/>
    <p:sldId id="300" r:id="rId15"/>
    <p:sldId id="355" r:id="rId16"/>
    <p:sldId id="353" r:id="rId17"/>
    <p:sldId id="302" r:id="rId18"/>
    <p:sldId id="354" r:id="rId19"/>
    <p:sldId id="356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B14667-5F2A-4370-A33B-FEF1A427FFB0}" v="19" dt="2023-08-02T17:58:17.2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Mamula" userId="b11f40a9-4896-4546-80e5-d5495bb6e34d" providerId="ADAL" clId="{EFBD7097-BD23-4A9E-BFEB-755073ECF4B7}"/>
    <pc:docChg chg="custSel delSld modSld">
      <pc:chgData name="John Mamula" userId="b11f40a9-4896-4546-80e5-d5495bb6e34d" providerId="ADAL" clId="{EFBD7097-BD23-4A9E-BFEB-755073ECF4B7}" dt="2023-03-01T12:00:23.099" v="70" actId="47"/>
      <pc:docMkLst>
        <pc:docMk/>
      </pc:docMkLst>
      <pc:sldChg chg="modSp mod">
        <pc:chgData name="John Mamula" userId="b11f40a9-4896-4546-80e5-d5495bb6e34d" providerId="ADAL" clId="{EFBD7097-BD23-4A9E-BFEB-755073ECF4B7}" dt="2023-02-28T13:04:25.772" v="1" actId="20577"/>
        <pc:sldMkLst>
          <pc:docMk/>
          <pc:sldMk cId="0" sldId="256"/>
        </pc:sldMkLst>
        <pc:spChg chg="mod">
          <ac:chgData name="John Mamula" userId="b11f40a9-4896-4546-80e5-d5495bb6e34d" providerId="ADAL" clId="{EFBD7097-BD23-4A9E-BFEB-755073ECF4B7}" dt="2023-02-28T13:04:25.772" v="1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John Mamula" userId="b11f40a9-4896-4546-80e5-d5495bb6e34d" providerId="ADAL" clId="{EFBD7097-BD23-4A9E-BFEB-755073ECF4B7}" dt="2023-03-01T11:57:53.195" v="11" actId="20577"/>
        <pc:sldMkLst>
          <pc:docMk/>
          <pc:sldMk cId="0" sldId="257"/>
        </pc:sldMkLst>
        <pc:spChg chg="mod">
          <ac:chgData name="John Mamula" userId="b11f40a9-4896-4546-80e5-d5495bb6e34d" providerId="ADAL" clId="{EFBD7097-BD23-4A9E-BFEB-755073ECF4B7}" dt="2023-03-01T11:57:53.195" v="11" actId="20577"/>
          <ac:spMkLst>
            <pc:docMk/>
            <pc:sldMk cId="0" sldId="257"/>
            <ac:spMk id="4" creationId="{00000000-0000-0000-0000-000000000000}"/>
          </ac:spMkLst>
        </pc:spChg>
      </pc:sldChg>
      <pc:sldChg chg="modSp mod">
        <pc:chgData name="John Mamula" userId="b11f40a9-4896-4546-80e5-d5495bb6e34d" providerId="ADAL" clId="{EFBD7097-BD23-4A9E-BFEB-755073ECF4B7}" dt="2023-03-01T11:57:43.302" v="6" actId="20577"/>
        <pc:sldMkLst>
          <pc:docMk/>
          <pc:sldMk cId="0" sldId="258"/>
        </pc:sldMkLst>
        <pc:spChg chg="mod">
          <ac:chgData name="John Mamula" userId="b11f40a9-4896-4546-80e5-d5495bb6e34d" providerId="ADAL" clId="{EFBD7097-BD23-4A9E-BFEB-755073ECF4B7}" dt="2023-03-01T11:57:43.302" v="6" actId="20577"/>
          <ac:spMkLst>
            <pc:docMk/>
            <pc:sldMk cId="0" sldId="258"/>
            <ac:spMk id="4" creationId="{00000000-0000-0000-0000-000000000000}"/>
          </ac:spMkLst>
        </pc:spChg>
      </pc:sldChg>
      <pc:sldChg chg="modSp mod">
        <pc:chgData name="John Mamula" userId="b11f40a9-4896-4546-80e5-d5495bb6e34d" providerId="ADAL" clId="{EFBD7097-BD23-4A9E-BFEB-755073ECF4B7}" dt="2023-03-01T11:58:26.326" v="16" actId="20577"/>
        <pc:sldMkLst>
          <pc:docMk/>
          <pc:sldMk cId="0" sldId="260"/>
        </pc:sldMkLst>
        <pc:spChg chg="mod">
          <ac:chgData name="John Mamula" userId="b11f40a9-4896-4546-80e5-d5495bb6e34d" providerId="ADAL" clId="{EFBD7097-BD23-4A9E-BFEB-755073ECF4B7}" dt="2023-03-01T11:58:26.326" v="16" actId="20577"/>
          <ac:spMkLst>
            <pc:docMk/>
            <pc:sldMk cId="0" sldId="260"/>
            <ac:spMk id="4" creationId="{00000000-0000-0000-0000-000000000000}"/>
          </ac:spMkLst>
        </pc:spChg>
      </pc:sldChg>
      <pc:sldChg chg="modSp mod">
        <pc:chgData name="John Mamula" userId="b11f40a9-4896-4546-80e5-d5495bb6e34d" providerId="ADAL" clId="{EFBD7097-BD23-4A9E-BFEB-755073ECF4B7}" dt="2023-03-01T11:58:47.267" v="30" actId="20577"/>
        <pc:sldMkLst>
          <pc:docMk/>
          <pc:sldMk cId="0" sldId="261"/>
        </pc:sldMkLst>
        <pc:spChg chg="mod">
          <ac:chgData name="John Mamula" userId="b11f40a9-4896-4546-80e5-d5495bb6e34d" providerId="ADAL" clId="{EFBD7097-BD23-4A9E-BFEB-755073ECF4B7}" dt="2023-03-01T11:58:47.267" v="30" actId="20577"/>
          <ac:spMkLst>
            <pc:docMk/>
            <pc:sldMk cId="0" sldId="261"/>
            <ac:spMk id="7" creationId="{00000000-0000-0000-0000-000000000000}"/>
          </ac:spMkLst>
        </pc:spChg>
      </pc:sldChg>
      <pc:sldChg chg="modSp mod">
        <pc:chgData name="John Mamula" userId="b11f40a9-4896-4546-80e5-d5495bb6e34d" providerId="ADAL" clId="{EFBD7097-BD23-4A9E-BFEB-755073ECF4B7}" dt="2023-03-01T11:59:05.323" v="40" actId="20577"/>
        <pc:sldMkLst>
          <pc:docMk/>
          <pc:sldMk cId="2419031664" sldId="280"/>
        </pc:sldMkLst>
        <pc:spChg chg="mod">
          <ac:chgData name="John Mamula" userId="b11f40a9-4896-4546-80e5-d5495bb6e34d" providerId="ADAL" clId="{EFBD7097-BD23-4A9E-BFEB-755073ECF4B7}" dt="2023-03-01T11:59:05.323" v="40" actId="20577"/>
          <ac:spMkLst>
            <pc:docMk/>
            <pc:sldMk cId="2419031664" sldId="280"/>
            <ac:spMk id="4" creationId="{00000000-0000-0000-0000-000000000000}"/>
          </ac:spMkLst>
        </pc:spChg>
      </pc:sldChg>
      <pc:sldChg chg="modSp mod">
        <pc:chgData name="John Mamula" userId="b11f40a9-4896-4546-80e5-d5495bb6e34d" providerId="ADAL" clId="{EFBD7097-BD23-4A9E-BFEB-755073ECF4B7}" dt="2023-03-01T11:59:12.507" v="45" actId="20577"/>
        <pc:sldMkLst>
          <pc:docMk/>
          <pc:sldMk cId="3680112307" sldId="281"/>
        </pc:sldMkLst>
        <pc:spChg chg="mod">
          <ac:chgData name="John Mamula" userId="b11f40a9-4896-4546-80e5-d5495bb6e34d" providerId="ADAL" clId="{EFBD7097-BD23-4A9E-BFEB-755073ECF4B7}" dt="2023-03-01T11:59:12.507" v="45" actId="20577"/>
          <ac:spMkLst>
            <pc:docMk/>
            <pc:sldMk cId="3680112307" sldId="281"/>
            <ac:spMk id="5" creationId="{00000000-0000-0000-0000-000000000000}"/>
          </ac:spMkLst>
        </pc:spChg>
      </pc:sldChg>
      <pc:sldChg chg="modSp mod">
        <pc:chgData name="John Mamula" userId="b11f40a9-4896-4546-80e5-d5495bb6e34d" providerId="ADAL" clId="{EFBD7097-BD23-4A9E-BFEB-755073ECF4B7}" dt="2023-03-01T11:58:40.117" v="21" actId="20577"/>
        <pc:sldMkLst>
          <pc:docMk/>
          <pc:sldMk cId="2924209089" sldId="283"/>
        </pc:sldMkLst>
        <pc:spChg chg="mod">
          <ac:chgData name="John Mamula" userId="b11f40a9-4896-4546-80e5-d5495bb6e34d" providerId="ADAL" clId="{EFBD7097-BD23-4A9E-BFEB-755073ECF4B7}" dt="2023-03-01T11:58:40.117" v="21" actId="20577"/>
          <ac:spMkLst>
            <pc:docMk/>
            <pc:sldMk cId="2924209089" sldId="283"/>
            <ac:spMk id="5" creationId="{00000000-0000-0000-0000-000000000000}"/>
          </ac:spMkLst>
        </pc:spChg>
      </pc:sldChg>
      <pc:sldChg chg="modSp mod">
        <pc:chgData name="John Mamula" userId="b11f40a9-4896-4546-80e5-d5495bb6e34d" providerId="ADAL" clId="{EFBD7097-BD23-4A9E-BFEB-755073ECF4B7}" dt="2023-03-01T11:58:57.159" v="35" actId="20577"/>
        <pc:sldMkLst>
          <pc:docMk/>
          <pc:sldMk cId="1466970171" sldId="284"/>
        </pc:sldMkLst>
        <pc:spChg chg="mod">
          <ac:chgData name="John Mamula" userId="b11f40a9-4896-4546-80e5-d5495bb6e34d" providerId="ADAL" clId="{EFBD7097-BD23-4A9E-BFEB-755073ECF4B7}" dt="2023-03-01T11:58:57.159" v="35" actId="20577"/>
          <ac:spMkLst>
            <pc:docMk/>
            <pc:sldMk cId="1466970171" sldId="284"/>
            <ac:spMk id="5" creationId="{00000000-0000-0000-0000-000000000000}"/>
          </ac:spMkLst>
        </pc:spChg>
      </pc:sldChg>
      <pc:sldChg chg="del">
        <pc:chgData name="John Mamula" userId="b11f40a9-4896-4546-80e5-d5495bb6e34d" providerId="ADAL" clId="{EFBD7097-BD23-4A9E-BFEB-755073ECF4B7}" dt="2023-03-01T12:00:18.825" v="68" actId="47"/>
        <pc:sldMkLst>
          <pc:docMk/>
          <pc:sldMk cId="3065528551" sldId="285"/>
        </pc:sldMkLst>
      </pc:sldChg>
      <pc:sldChg chg="del">
        <pc:chgData name="John Mamula" userId="b11f40a9-4896-4546-80e5-d5495bb6e34d" providerId="ADAL" clId="{EFBD7097-BD23-4A9E-BFEB-755073ECF4B7}" dt="2023-03-01T12:00:21.381" v="69" actId="47"/>
        <pc:sldMkLst>
          <pc:docMk/>
          <pc:sldMk cId="1839669419" sldId="286"/>
        </pc:sldMkLst>
      </pc:sldChg>
      <pc:sldChg chg="del">
        <pc:chgData name="John Mamula" userId="b11f40a9-4896-4546-80e5-d5495bb6e34d" providerId="ADAL" clId="{EFBD7097-BD23-4A9E-BFEB-755073ECF4B7}" dt="2023-03-01T12:00:23.099" v="70" actId="47"/>
        <pc:sldMkLst>
          <pc:docMk/>
          <pc:sldMk cId="3879467454" sldId="299"/>
        </pc:sldMkLst>
      </pc:sldChg>
      <pc:sldChg chg="modSp mod">
        <pc:chgData name="John Mamula" userId="b11f40a9-4896-4546-80e5-d5495bb6e34d" providerId="ADAL" clId="{EFBD7097-BD23-4A9E-BFEB-755073ECF4B7}" dt="2023-03-01T11:59:19.040" v="50" actId="20577"/>
        <pc:sldMkLst>
          <pc:docMk/>
          <pc:sldMk cId="515584709" sldId="300"/>
        </pc:sldMkLst>
        <pc:spChg chg="mod">
          <ac:chgData name="John Mamula" userId="b11f40a9-4896-4546-80e5-d5495bb6e34d" providerId="ADAL" clId="{EFBD7097-BD23-4A9E-BFEB-755073ECF4B7}" dt="2023-03-01T11:59:19.040" v="50" actId="20577"/>
          <ac:spMkLst>
            <pc:docMk/>
            <pc:sldMk cId="515584709" sldId="300"/>
            <ac:spMk id="5" creationId="{00000000-0000-0000-0000-000000000000}"/>
          </ac:spMkLst>
        </pc:spChg>
      </pc:sldChg>
      <pc:sldChg chg="modSp mod">
        <pc:chgData name="John Mamula" userId="b11f40a9-4896-4546-80e5-d5495bb6e34d" providerId="ADAL" clId="{EFBD7097-BD23-4A9E-BFEB-755073ECF4B7}" dt="2023-03-01T11:59:47.102" v="60" actId="20577"/>
        <pc:sldMkLst>
          <pc:docMk/>
          <pc:sldMk cId="3440683351" sldId="302"/>
        </pc:sldMkLst>
        <pc:spChg chg="mod">
          <ac:chgData name="John Mamula" userId="b11f40a9-4896-4546-80e5-d5495bb6e34d" providerId="ADAL" clId="{EFBD7097-BD23-4A9E-BFEB-755073ECF4B7}" dt="2023-03-01T11:59:47.102" v="60" actId="20577"/>
          <ac:spMkLst>
            <pc:docMk/>
            <pc:sldMk cId="3440683351" sldId="302"/>
            <ac:spMk id="4" creationId="{00000000-0000-0000-0000-000000000000}"/>
          </ac:spMkLst>
        </pc:spChg>
      </pc:sldChg>
      <pc:sldChg chg="modSp mod">
        <pc:chgData name="John Mamula" userId="b11f40a9-4896-4546-80e5-d5495bb6e34d" providerId="ADAL" clId="{EFBD7097-BD23-4A9E-BFEB-755073ECF4B7}" dt="2023-03-01T12:00:03.958" v="67" actId="20577"/>
        <pc:sldMkLst>
          <pc:docMk/>
          <pc:sldMk cId="3995966243" sldId="354"/>
        </pc:sldMkLst>
        <pc:spChg chg="mod">
          <ac:chgData name="John Mamula" userId="b11f40a9-4896-4546-80e5-d5495bb6e34d" providerId="ADAL" clId="{EFBD7097-BD23-4A9E-BFEB-755073ECF4B7}" dt="2023-03-01T11:59:58.971" v="62" actId="27636"/>
          <ac:spMkLst>
            <pc:docMk/>
            <pc:sldMk cId="3995966243" sldId="354"/>
            <ac:spMk id="3" creationId="{00000000-0000-0000-0000-000000000000}"/>
          </ac:spMkLst>
        </pc:spChg>
        <pc:spChg chg="mod">
          <ac:chgData name="John Mamula" userId="b11f40a9-4896-4546-80e5-d5495bb6e34d" providerId="ADAL" clId="{EFBD7097-BD23-4A9E-BFEB-755073ECF4B7}" dt="2023-03-01T12:00:03.958" v="67" actId="20577"/>
          <ac:spMkLst>
            <pc:docMk/>
            <pc:sldMk cId="3995966243" sldId="354"/>
            <ac:spMk id="4" creationId="{00000000-0000-0000-0000-000000000000}"/>
          </ac:spMkLst>
        </pc:spChg>
      </pc:sldChg>
      <pc:sldChg chg="modSp mod">
        <pc:chgData name="John Mamula" userId="b11f40a9-4896-4546-80e5-d5495bb6e34d" providerId="ADAL" clId="{EFBD7097-BD23-4A9E-BFEB-755073ECF4B7}" dt="2023-03-01T11:59:24.589" v="55" actId="20577"/>
        <pc:sldMkLst>
          <pc:docMk/>
          <pc:sldMk cId="3718343319" sldId="355"/>
        </pc:sldMkLst>
        <pc:spChg chg="mod">
          <ac:chgData name="John Mamula" userId="b11f40a9-4896-4546-80e5-d5495bb6e34d" providerId="ADAL" clId="{EFBD7097-BD23-4A9E-BFEB-755073ECF4B7}" dt="2023-03-01T11:59:24.589" v="55" actId="20577"/>
          <ac:spMkLst>
            <pc:docMk/>
            <pc:sldMk cId="3718343319" sldId="355"/>
            <ac:spMk id="5" creationId="{00000000-0000-0000-0000-000000000000}"/>
          </ac:spMkLst>
        </pc:spChg>
      </pc:sldChg>
    </pc:docChg>
  </pc:docChgLst>
  <pc:docChgLst>
    <pc:chgData name="John Mamula" userId="b11f40a9-4896-4546-80e5-d5495bb6e34d" providerId="ADAL" clId="{5BC45B89-8D06-438F-93C6-FFF9ABCC20F0}"/>
    <pc:docChg chg="undo custSel addSld delSld modSld sldOrd">
      <pc:chgData name="John Mamula" userId="b11f40a9-4896-4546-80e5-d5495bb6e34d" providerId="ADAL" clId="{5BC45B89-8D06-438F-93C6-FFF9ABCC20F0}" dt="2023-02-17T12:50:34.412" v="3078"/>
      <pc:docMkLst>
        <pc:docMk/>
      </pc:docMkLst>
      <pc:sldChg chg="modSp mod">
        <pc:chgData name="John Mamula" userId="b11f40a9-4896-4546-80e5-d5495bb6e34d" providerId="ADAL" clId="{5BC45B89-8D06-438F-93C6-FFF9ABCC20F0}" dt="2023-02-17T11:02:51.565" v="46" actId="20577"/>
        <pc:sldMkLst>
          <pc:docMk/>
          <pc:sldMk cId="0" sldId="256"/>
        </pc:sldMkLst>
        <pc:spChg chg="mod">
          <ac:chgData name="John Mamula" userId="b11f40a9-4896-4546-80e5-d5495bb6e34d" providerId="ADAL" clId="{5BC45B89-8D06-438F-93C6-FFF9ABCC20F0}" dt="2023-02-17T11:02:37.065" v="9" actId="14100"/>
          <ac:spMkLst>
            <pc:docMk/>
            <pc:sldMk cId="0" sldId="256"/>
            <ac:spMk id="2" creationId="{00000000-0000-0000-0000-000000000000}"/>
          </ac:spMkLst>
        </pc:spChg>
        <pc:spChg chg="mod">
          <ac:chgData name="John Mamula" userId="b11f40a9-4896-4546-80e5-d5495bb6e34d" providerId="ADAL" clId="{5BC45B89-8D06-438F-93C6-FFF9ABCC20F0}" dt="2023-02-17T11:02:51.565" v="46" actId="20577"/>
          <ac:spMkLst>
            <pc:docMk/>
            <pc:sldMk cId="0" sldId="256"/>
            <ac:spMk id="3" creationId="{00000000-0000-0000-0000-000000000000}"/>
          </ac:spMkLst>
        </pc:spChg>
      </pc:sldChg>
      <pc:sldChg chg="addSp delSp modSp mod">
        <pc:chgData name="John Mamula" userId="b11f40a9-4896-4546-80e5-d5495bb6e34d" providerId="ADAL" clId="{5BC45B89-8D06-438F-93C6-FFF9ABCC20F0}" dt="2023-02-17T11:24:17.887" v="901" actId="1076"/>
        <pc:sldMkLst>
          <pc:docMk/>
          <pc:sldMk cId="0" sldId="257"/>
        </pc:sldMkLst>
        <pc:spChg chg="mod">
          <ac:chgData name="John Mamula" userId="b11f40a9-4896-4546-80e5-d5495bb6e34d" providerId="ADAL" clId="{5BC45B89-8D06-438F-93C6-FFF9ABCC20F0}" dt="2023-02-17T11:13:46.860" v="668" actId="27636"/>
          <ac:spMkLst>
            <pc:docMk/>
            <pc:sldMk cId="0" sldId="257"/>
            <ac:spMk id="2" creationId="{00000000-0000-0000-0000-000000000000}"/>
          </ac:spMkLst>
        </pc:spChg>
        <pc:spChg chg="mod">
          <ac:chgData name="John Mamula" userId="b11f40a9-4896-4546-80e5-d5495bb6e34d" providerId="ADAL" clId="{5BC45B89-8D06-438F-93C6-FFF9ABCC20F0}" dt="2023-02-17T11:23:52.844" v="895" actId="255"/>
          <ac:spMkLst>
            <pc:docMk/>
            <pc:sldMk cId="0" sldId="257"/>
            <ac:spMk id="3" creationId="{00000000-0000-0000-0000-000000000000}"/>
          </ac:spMkLst>
        </pc:spChg>
        <pc:spChg chg="mod">
          <ac:chgData name="John Mamula" userId="b11f40a9-4896-4546-80e5-d5495bb6e34d" providerId="ADAL" clId="{5BC45B89-8D06-438F-93C6-FFF9ABCC20F0}" dt="2023-02-17T11:12:33.892" v="626"/>
          <ac:spMkLst>
            <pc:docMk/>
            <pc:sldMk cId="0" sldId="257"/>
            <ac:spMk id="4" creationId="{00000000-0000-0000-0000-000000000000}"/>
          </ac:spMkLst>
        </pc:spChg>
        <pc:picChg chg="add mod">
          <ac:chgData name="John Mamula" userId="b11f40a9-4896-4546-80e5-d5495bb6e34d" providerId="ADAL" clId="{5BC45B89-8D06-438F-93C6-FFF9ABCC20F0}" dt="2023-02-17T11:24:17.887" v="901" actId="1076"/>
          <ac:picMkLst>
            <pc:docMk/>
            <pc:sldMk cId="0" sldId="257"/>
            <ac:picMk id="7" creationId="{7670601B-5346-4B71-B2A1-BDDD1BC255DF}"/>
          </ac:picMkLst>
        </pc:picChg>
        <pc:picChg chg="del">
          <ac:chgData name="John Mamula" userId="b11f40a9-4896-4546-80e5-d5495bb6e34d" providerId="ADAL" clId="{5BC45B89-8D06-438F-93C6-FFF9ABCC20F0}" dt="2023-02-17T11:22:02.040" v="727" actId="478"/>
          <ac:picMkLst>
            <pc:docMk/>
            <pc:sldMk cId="0" sldId="257"/>
            <ac:picMk id="10" creationId="{1D9C5E4E-7F00-49BB-BFD0-6EDE22A4F36A}"/>
          </ac:picMkLst>
        </pc:picChg>
      </pc:sldChg>
      <pc:sldChg chg="modSp mod">
        <pc:chgData name="John Mamula" userId="b11f40a9-4896-4546-80e5-d5495bb6e34d" providerId="ADAL" clId="{5BC45B89-8D06-438F-93C6-FFF9ABCC20F0}" dt="2023-02-17T12:38:01.177" v="2452" actId="20577"/>
        <pc:sldMkLst>
          <pc:docMk/>
          <pc:sldMk cId="0" sldId="258"/>
        </pc:sldMkLst>
        <pc:spChg chg="mod">
          <ac:chgData name="John Mamula" userId="b11f40a9-4896-4546-80e5-d5495bb6e34d" providerId="ADAL" clId="{5BC45B89-8D06-438F-93C6-FFF9ABCC20F0}" dt="2023-02-17T12:38:01.177" v="2452" actId="20577"/>
          <ac:spMkLst>
            <pc:docMk/>
            <pc:sldMk cId="0" sldId="258"/>
            <ac:spMk id="3" creationId="{00000000-0000-0000-0000-000000000000}"/>
          </ac:spMkLst>
        </pc:spChg>
        <pc:spChg chg="mod">
          <ac:chgData name="John Mamula" userId="b11f40a9-4896-4546-80e5-d5495bb6e34d" providerId="ADAL" clId="{5BC45B89-8D06-438F-93C6-FFF9ABCC20F0}" dt="2023-02-17T11:12:19.009" v="624" actId="20577"/>
          <ac:spMkLst>
            <pc:docMk/>
            <pc:sldMk cId="0" sldId="258"/>
            <ac:spMk id="4" creationId="{00000000-0000-0000-0000-000000000000}"/>
          </ac:spMkLst>
        </pc:spChg>
      </pc:sldChg>
      <pc:sldChg chg="addSp delSp modSp mod">
        <pc:chgData name="John Mamula" userId="b11f40a9-4896-4546-80e5-d5495bb6e34d" providerId="ADAL" clId="{5BC45B89-8D06-438F-93C6-FFF9ABCC20F0}" dt="2023-02-17T11:34:52.166" v="989" actId="14100"/>
        <pc:sldMkLst>
          <pc:docMk/>
          <pc:sldMk cId="0" sldId="260"/>
        </pc:sldMkLst>
        <pc:spChg chg="mod">
          <ac:chgData name="John Mamula" userId="b11f40a9-4896-4546-80e5-d5495bb6e34d" providerId="ADAL" clId="{5BC45B89-8D06-438F-93C6-FFF9ABCC20F0}" dt="2023-02-17T11:34:52.166" v="989" actId="14100"/>
          <ac:spMkLst>
            <pc:docMk/>
            <pc:sldMk cId="0" sldId="260"/>
            <ac:spMk id="2" creationId="{00000000-0000-0000-0000-000000000000}"/>
          </ac:spMkLst>
        </pc:spChg>
        <pc:spChg chg="mod">
          <ac:chgData name="John Mamula" userId="b11f40a9-4896-4546-80e5-d5495bb6e34d" providerId="ADAL" clId="{5BC45B89-8D06-438F-93C6-FFF9ABCC20F0}" dt="2023-02-17T11:12:38.119" v="627"/>
          <ac:spMkLst>
            <pc:docMk/>
            <pc:sldMk cId="0" sldId="260"/>
            <ac:spMk id="4" creationId="{00000000-0000-0000-0000-000000000000}"/>
          </ac:spMkLst>
        </pc:spChg>
        <pc:picChg chg="del">
          <ac:chgData name="John Mamula" userId="b11f40a9-4896-4546-80e5-d5495bb6e34d" providerId="ADAL" clId="{5BC45B89-8D06-438F-93C6-FFF9ABCC20F0}" dt="2023-02-17T11:32:41.094" v="920" actId="478"/>
          <ac:picMkLst>
            <pc:docMk/>
            <pc:sldMk cId="0" sldId="260"/>
            <ac:picMk id="7" creationId="{D289BAB6-BDC9-4442-962A-953C299E2415}"/>
          </ac:picMkLst>
        </pc:picChg>
        <pc:picChg chg="add mod">
          <ac:chgData name="John Mamula" userId="b11f40a9-4896-4546-80e5-d5495bb6e34d" providerId="ADAL" clId="{5BC45B89-8D06-438F-93C6-FFF9ABCC20F0}" dt="2023-02-17T11:32:49.020" v="923" actId="1076"/>
          <ac:picMkLst>
            <pc:docMk/>
            <pc:sldMk cId="0" sldId="260"/>
            <ac:picMk id="8" creationId="{14376FE3-57D1-460C-9CFA-481E4C49247E}"/>
          </ac:picMkLst>
        </pc:picChg>
      </pc:sldChg>
      <pc:sldChg chg="addSp delSp modSp mod">
        <pc:chgData name="John Mamula" userId="b11f40a9-4896-4546-80e5-d5495bb6e34d" providerId="ADAL" clId="{5BC45B89-8D06-438F-93C6-FFF9ABCC20F0}" dt="2023-02-17T11:49:15.354" v="1166" actId="20577"/>
        <pc:sldMkLst>
          <pc:docMk/>
          <pc:sldMk cId="0" sldId="261"/>
        </pc:sldMkLst>
        <pc:spChg chg="mod">
          <ac:chgData name="John Mamula" userId="b11f40a9-4896-4546-80e5-d5495bb6e34d" providerId="ADAL" clId="{5BC45B89-8D06-438F-93C6-FFF9ABCC20F0}" dt="2023-02-17T11:49:15.354" v="1166" actId="20577"/>
          <ac:spMkLst>
            <pc:docMk/>
            <pc:sldMk cId="0" sldId="261"/>
            <ac:spMk id="3" creationId="{00000000-0000-0000-0000-000000000000}"/>
          </ac:spMkLst>
        </pc:spChg>
        <pc:spChg chg="mod">
          <ac:chgData name="John Mamula" userId="b11f40a9-4896-4546-80e5-d5495bb6e34d" providerId="ADAL" clId="{5BC45B89-8D06-438F-93C6-FFF9ABCC20F0}" dt="2023-02-17T11:12:46.025" v="629"/>
          <ac:spMkLst>
            <pc:docMk/>
            <pc:sldMk cId="0" sldId="261"/>
            <ac:spMk id="7" creationId="{00000000-0000-0000-0000-000000000000}"/>
          </ac:spMkLst>
        </pc:spChg>
        <pc:picChg chg="add mod">
          <ac:chgData name="John Mamula" userId="b11f40a9-4896-4546-80e5-d5495bb6e34d" providerId="ADAL" clId="{5BC45B89-8D06-438F-93C6-FFF9ABCC20F0}" dt="2023-02-17T11:48:41.803" v="1131" actId="1076"/>
          <ac:picMkLst>
            <pc:docMk/>
            <pc:sldMk cId="0" sldId="261"/>
            <ac:picMk id="5" creationId="{EF7BEFD9-165B-4170-9238-66E84639030F}"/>
          </ac:picMkLst>
        </pc:picChg>
        <pc:picChg chg="add del">
          <ac:chgData name="John Mamula" userId="b11f40a9-4896-4546-80e5-d5495bb6e34d" providerId="ADAL" clId="{5BC45B89-8D06-438F-93C6-FFF9ABCC20F0}" dt="2023-02-17T11:48:33.343" v="1128" actId="478"/>
          <ac:picMkLst>
            <pc:docMk/>
            <pc:sldMk cId="0" sldId="261"/>
            <ac:picMk id="2052" creationId="{F9C70A9C-5E12-4492-A610-3B3069A31656}"/>
          </ac:picMkLst>
        </pc:picChg>
      </pc:sldChg>
      <pc:sldChg chg="addSp delSp modSp mod">
        <pc:chgData name="John Mamula" userId="b11f40a9-4896-4546-80e5-d5495bb6e34d" providerId="ADAL" clId="{5BC45B89-8D06-438F-93C6-FFF9ABCC20F0}" dt="2023-02-17T12:15:24.634" v="1702" actId="20577"/>
        <pc:sldMkLst>
          <pc:docMk/>
          <pc:sldMk cId="2419031664" sldId="280"/>
        </pc:sldMkLst>
        <pc:spChg chg="mod">
          <ac:chgData name="John Mamula" userId="b11f40a9-4896-4546-80e5-d5495bb6e34d" providerId="ADAL" clId="{5BC45B89-8D06-438F-93C6-FFF9ABCC20F0}" dt="2023-02-17T11:56:46.912" v="1553" actId="20577"/>
          <ac:spMkLst>
            <pc:docMk/>
            <pc:sldMk cId="2419031664" sldId="280"/>
            <ac:spMk id="2" creationId="{00000000-0000-0000-0000-000000000000}"/>
          </ac:spMkLst>
        </pc:spChg>
        <pc:spChg chg="mod">
          <ac:chgData name="John Mamula" userId="b11f40a9-4896-4546-80e5-d5495bb6e34d" providerId="ADAL" clId="{5BC45B89-8D06-438F-93C6-FFF9ABCC20F0}" dt="2023-02-17T12:15:24.634" v="1702" actId="20577"/>
          <ac:spMkLst>
            <pc:docMk/>
            <pc:sldMk cId="2419031664" sldId="280"/>
            <ac:spMk id="3" creationId="{00000000-0000-0000-0000-000000000000}"/>
          </ac:spMkLst>
        </pc:spChg>
        <pc:spChg chg="mod">
          <ac:chgData name="John Mamula" userId="b11f40a9-4896-4546-80e5-d5495bb6e34d" providerId="ADAL" clId="{5BC45B89-8D06-438F-93C6-FFF9ABCC20F0}" dt="2023-02-17T11:12:59.183" v="632"/>
          <ac:spMkLst>
            <pc:docMk/>
            <pc:sldMk cId="2419031664" sldId="280"/>
            <ac:spMk id="4" creationId="{00000000-0000-0000-0000-000000000000}"/>
          </ac:spMkLst>
        </pc:spChg>
        <pc:picChg chg="del">
          <ac:chgData name="John Mamula" userId="b11f40a9-4896-4546-80e5-d5495bb6e34d" providerId="ADAL" clId="{5BC45B89-8D06-438F-93C6-FFF9ABCC20F0}" dt="2023-02-17T11:56:27.416" v="1547" actId="478"/>
          <ac:picMkLst>
            <pc:docMk/>
            <pc:sldMk cId="2419031664" sldId="280"/>
            <ac:picMk id="7" creationId="{493C5F19-2662-40FA-83A1-2E0FA11FF07D}"/>
          </ac:picMkLst>
        </pc:picChg>
        <pc:picChg chg="add mod">
          <ac:chgData name="John Mamula" userId="b11f40a9-4896-4546-80e5-d5495bb6e34d" providerId="ADAL" clId="{5BC45B89-8D06-438F-93C6-FFF9ABCC20F0}" dt="2023-02-17T11:57:58.014" v="1556" actId="1076"/>
          <ac:picMkLst>
            <pc:docMk/>
            <pc:sldMk cId="2419031664" sldId="280"/>
            <ac:picMk id="8" creationId="{04723709-A9C7-4A0F-A75E-01509ECE649C}"/>
          </ac:picMkLst>
        </pc:picChg>
      </pc:sldChg>
      <pc:sldChg chg="addSp delSp modSp add del mod">
        <pc:chgData name="John Mamula" userId="b11f40a9-4896-4546-80e5-d5495bb6e34d" providerId="ADAL" clId="{5BC45B89-8D06-438F-93C6-FFF9ABCC20F0}" dt="2023-02-17T12:04:41.318" v="1608" actId="1076"/>
        <pc:sldMkLst>
          <pc:docMk/>
          <pc:sldMk cId="3680112307" sldId="281"/>
        </pc:sldMkLst>
        <pc:spChg chg="mod">
          <ac:chgData name="John Mamula" userId="b11f40a9-4896-4546-80e5-d5495bb6e34d" providerId="ADAL" clId="{5BC45B89-8D06-438F-93C6-FFF9ABCC20F0}" dt="2023-02-17T12:04:30.789" v="1606" actId="27636"/>
          <ac:spMkLst>
            <pc:docMk/>
            <pc:sldMk cId="3680112307" sldId="281"/>
            <ac:spMk id="3" creationId="{00000000-0000-0000-0000-000000000000}"/>
          </ac:spMkLst>
        </pc:spChg>
        <pc:spChg chg="mod">
          <ac:chgData name="John Mamula" userId="b11f40a9-4896-4546-80e5-d5495bb6e34d" providerId="ADAL" clId="{5BC45B89-8D06-438F-93C6-FFF9ABCC20F0}" dt="2023-02-17T11:13:19.237" v="636"/>
          <ac:spMkLst>
            <pc:docMk/>
            <pc:sldMk cId="3680112307" sldId="281"/>
            <ac:spMk id="5" creationId="{00000000-0000-0000-0000-000000000000}"/>
          </ac:spMkLst>
        </pc:spChg>
        <pc:picChg chg="add mod">
          <ac:chgData name="John Mamula" userId="b11f40a9-4896-4546-80e5-d5495bb6e34d" providerId="ADAL" clId="{5BC45B89-8D06-438F-93C6-FFF9ABCC20F0}" dt="2023-02-17T12:04:41.318" v="1608" actId="1076"/>
          <ac:picMkLst>
            <pc:docMk/>
            <pc:sldMk cId="3680112307" sldId="281"/>
            <ac:picMk id="7" creationId="{FE399AEB-AB37-4BC1-AAEB-3AD04960F8B2}"/>
          </ac:picMkLst>
        </pc:picChg>
        <pc:picChg chg="del">
          <ac:chgData name="John Mamula" userId="b11f40a9-4896-4546-80e5-d5495bb6e34d" providerId="ADAL" clId="{5BC45B89-8D06-438F-93C6-FFF9ABCC20F0}" dt="2023-02-17T12:04:18.398" v="1601" actId="478"/>
          <ac:picMkLst>
            <pc:docMk/>
            <pc:sldMk cId="3680112307" sldId="281"/>
            <ac:picMk id="4100" creationId="{BC2E3F6F-6124-420B-B3B8-E32FCE232D7A}"/>
          </ac:picMkLst>
        </pc:picChg>
      </pc:sldChg>
      <pc:sldChg chg="addSp delSp modSp mod">
        <pc:chgData name="John Mamula" userId="b11f40a9-4896-4546-80e5-d5495bb6e34d" providerId="ADAL" clId="{5BC45B89-8D06-438F-93C6-FFF9ABCC20F0}" dt="2023-02-17T11:44:52.893" v="1125" actId="1076"/>
        <pc:sldMkLst>
          <pc:docMk/>
          <pc:sldMk cId="2924209089" sldId="283"/>
        </pc:sldMkLst>
        <pc:spChg chg="mod">
          <ac:chgData name="John Mamula" userId="b11f40a9-4896-4546-80e5-d5495bb6e34d" providerId="ADAL" clId="{5BC45B89-8D06-438F-93C6-FFF9ABCC20F0}" dt="2023-02-17T11:44:47.111" v="1124" actId="255"/>
          <ac:spMkLst>
            <pc:docMk/>
            <pc:sldMk cId="2924209089" sldId="283"/>
            <ac:spMk id="2" creationId="{00000000-0000-0000-0000-000000000000}"/>
          </ac:spMkLst>
        </pc:spChg>
        <pc:spChg chg="mod">
          <ac:chgData name="John Mamula" userId="b11f40a9-4896-4546-80e5-d5495bb6e34d" providerId="ADAL" clId="{5BC45B89-8D06-438F-93C6-FFF9ABCC20F0}" dt="2023-02-17T11:44:52.893" v="1125" actId="1076"/>
          <ac:spMkLst>
            <pc:docMk/>
            <pc:sldMk cId="2924209089" sldId="283"/>
            <ac:spMk id="3" creationId="{00000000-0000-0000-0000-000000000000}"/>
          </ac:spMkLst>
        </pc:spChg>
        <pc:spChg chg="mod">
          <ac:chgData name="John Mamula" userId="b11f40a9-4896-4546-80e5-d5495bb6e34d" providerId="ADAL" clId="{5BC45B89-8D06-438F-93C6-FFF9ABCC20F0}" dt="2023-02-17T11:12:42.215" v="628"/>
          <ac:spMkLst>
            <pc:docMk/>
            <pc:sldMk cId="2924209089" sldId="283"/>
            <ac:spMk id="5" creationId="{00000000-0000-0000-0000-000000000000}"/>
          </ac:spMkLst>
        </pc:spChg>
        <pc:picChg chg="add del mod">
          <ac:chgData name="John Mamula" userId="b11f40a9-4896-4546-80e5-d5495bb6e34d" providerId="ADAL" clId="{5BC45B89-8D06-438F-93C6-FFF9ABCC20F0}" dt="2023-02-17T11:42:43.441" v="1079" actId="478"/>
          <ac:picMkLst>
            <pc:docMk/>
            <pc:sldMk cId="2924209089" sldId="283"/>
            <ac:picMk id="7" creationId="{B769B74C-998E-4061-A848-29274A43A3C7}"/>
          </ac:picMkLst>
        </pc:picChg>
        <pc:picChg chg="add mod">
          <ac:chgData name="John Mamula" userId="b11f40a9-4896-4546-80e5-d5495bb6e34d" providerId="ADAL" clId="{5BC45B89-8D06-438F-93C6-FFF9ABCC20F0}" dt="2023-02-17T11:43:07.359" v="1083" actId="1076"/>
          <ac:picMkLst>
            <pc:docMk/>
            <pc:sldMk cId="2924209089" sldId="283"/>
            <ac:picMk id="9" creationId="{344333E0-BFC0-429F-B88F-EA4703DC1EC6}"/>
          </ac:picMkLst>
        </pc:picChg>
        <pc:picChg chg="del">
          <ac:chgData name="John Mamula" userId="b11f40a9-4896-4546-80e5-d5495bb6e34d" providerId="ADAL" clId="{5BC45B89-8D06-438F-93C6-FFF9ABCC20F0}" dt="2023-02-17T11:41:32.588" v="992" actId="478"/>
          <ac:picMkLst>
            <pc:docMk/>
            <pc:sldMk cId="2924209089" sldId="283"/>
            <ac:picMk id="1028" creationId="{CE0ED66D-3090-4CB1-B2AD-5BA6AEFF4961}"/>
          </ac:picMkLst>
        </pc:picChg>
      </pc:sldChg>
      <pc:sldChg chg="addSp delSp modSp mod">
        <pc:chgData name="John Mamula" userId="b11f40a9-4896-4546-80e5-d5495bb6e34d" providerId="ADAL" clId="{5BC45B89-8D06-438F-93C6-FFF9ABCC20F0}" dt="2023-02-17T11:54:50.697" v="1359" actId="1076"/>
        <pc:sldMkLst>
          <pc:docMk/>
          <pc:sldMk cId="1466970171" sldId="284"/>
        </pc:sldMkLst>
        <pc:spChg chg="mod">
          <ac:chgData name="John Mamula" userId="b11f40a9-4896-4546-80e5-d5495bb6e34d" providerId="ADAL" clId="{5BC45B89-8D06-438F-93C6-FFF9ABCC20F0}" dt="2023-02-17T11:54:39.681" v="1355" actId="27636"/>
          <ac:spMkLst>
            <pc:docMk/>
            <pc:sldMk cId="1466970171" sldId="284"/>
            <ac:spMk id="3" creationId="{00000000-0000-0000-0000-000000000000}"/>
          </ac:spMkLst>
        </pc:spChg>
        <pc:spChg chg="mod">
          <ac:chgData name="John Mamula" userId="b11f40a9-4896-4546-80e5-d5495bb6e34d" providerId="ADAL" clId="{5BC45B89-8D06-438F-93C6-FFF9ABCC20F0}" dt="2023-02-17T11:12:51.080" v="630"/>
          <ac:spMkLst>
            <pc:docMk/>
            <pc:sldMk cId="1466970171" sldId="284"/>
            <ac:spMk id="5" creationId="{00000000-0000-0000-0000-000000000000}"/>
          </ac:spMkLst>
        </pc:spChg>
        <pc:picChg chg="add mod">
          <ac:chgData name="John Mamula" userId="b11f40a9-4896-4546-80e5-d5495bb6e34d" providerId="ADAL" clId="{5BC45B89-8D06-438F-93C6-FFF9ABCC20F0}" dt="2023-02-17T11:54:50.697" v="1359" actId="1076"/>
          <ac:picMkLst>
            <pc:docMk/>
            <pc:sldMk cId="1466970171" sldId="284"/>
            <ac:picMk id="7" creationId="{94765566-F20C-4D4A-A579-B2CC7219A0A0}"/>
          </ac:picMkLst>
        </pc:picChg>
        <pc:picChg chg="del">
          <ac:chgData name="John Mamula" userId="b11f40a9-4896-4546-80e5-d5495bb6e34d" providerId="ADAL" clId="{5BC45B89-8D06-438F-93C6-FFF9ABCC20F0}" dt="2023-02-17T11:52:53.093" v="1167" actId="478"/>
          <ac:picMkLst>
            <pc:docMk/>
            <pc:sldMk cId="1466970171" sldId="284"/>
            <ac:picMk id="3074" creationId="{7948A5F8-0CB1-4753-AB06-AE15AD695762}"/>
          </ac:picMkLst>
        </pc:picChg>
      </pc:sldChg>
      <pc:sldChg chg="modSp mod">
        <pc:chgData name="John Mamula" userId="b11f40a9-4896-4546-80e5-d5495bb6e34d" providerId="ADAL" clId="{5BC45B89-8D06-438F-93C6-FFF9ABCC20F0}" dt="2023-02-17T12:43:44.901" v="2571" actId="20577"/>
        <pc:sldMkLst>
          <pc:docMk/>
          <pc:sldMk cId="3065528551" sldId="285"/>
        </pc:sldMkLst>
        <pc:spChg chg="mod">
          <ac:chgData name="John Mamula" userId="b11f40a9-4896-4546-80e5-d5495bb6e34d" providerId="ADAL" clId="{5BC45B89-8D06-438F-93C6-FFF9ABCC20F0}" dt="2023-02-17T12:43:44.901" v="2571" actId="20577"/>
          <ac:spMkLst>
            <pc:docMk/>
            <pc:sldMk cId="3065528551" sldId="285"/>
            <ac:spMk id="3" creationId="{00000000-0000-0000-0000-000000000000}"/>
          </ac:spMkLst>
        </pc:spChg>
        <pc:spChg chg="mod">
          <ac:chgData name="John Mamula" userId="b11f40a9-4896-4546-80e5-d5495bb6e34d" providerId="ADAL" clId="{5BC45B89-8D06-438F-93C6-FFF9ABCC20F0}" dt="2023-02-17T11:13:04.062" v="633"/>
          <ac:spMkLst>
            <pc:docMk/>
            <pc:sldMk cId="3065528551" sldId="285"/>
            <ac:spMk id="5" creationId="{00000000-0000-0000-0000-000000000000}"/>
          </ac:spMkLst>
        </pc:spChg>
      </pc:sldChg>
      <pc:sldChg chg="modSp mod">
        <pc:chgData name="John Mamula" userId="b11f40a9-4896-4546-80e5-d5495bb6e34d" providerId="ADAL" clId="{5BC45B89-8D06-438F-93C6-FFF9ABCC20F0}" dt="2023-02-17T12:43:19.093" v="2525" actId="20577"/>
        <pc:sldMkLst>
          <pc:docMk/>
          <pc:sldMk cId="1839669419" sldId="286"/>
        </pc:sldMkLst>
        <pc:spChg chg="mod">
          <ac:chgData name="John Mamula" userId="b11f40a9-4896-4546-80e5-d5495bb6e34d" providerId="ADAL" clId="{5BC45B89-8D06-438F-93C6-FFF9ABCC20F0}" dt="2023-02-17T12:43:19.093" v="2525" actId="20577"/>
          <ac:spMkLst>
            <pc:docMk/>
            <pc:sldMk cId="1839669419" sldId="286"/>
            <ac:spMk id="3" creationId="{00000000-0000-0000-0000-000000000000}"/>
          </ac:spMkLst>
        </pc:spChg>
        <pc:spChg chg="mod">
          <ac:chgData name="John Mamula" userId="b11f40a9-4896-4546-80e5-d5495bb6e34d" providerId="ADAL" clId="{5BC45B89-8D06-438F-93C6-FFF9ABCC20F0}" dt="2023-02-17T11:13:07.525" v="634"/>
          <ac:spMkLst>
            <pc:docMk/>
            <pc:sldMk cId="1839669419" sldId="286"/>
            <ac:spMk id="5" creationId="{00000000-0000-0000-0000-000000000000}"/>
          </ac:spMkLst>
        </pc:spChg>
      </pc:sldChg>
      <pc:sldChg chg="modSp mod">
        <pc:chgData name="John Mamula" userId="b11f40a9-4896-4546-80e5-d5495bb6e34d" providerId="ADAL" clId="{5BC45B89-8D06-438F-93C6-FFF9ABCC20F0}" dt="2023-02-17T12:43:08.763" v="2511" actId="27636"/>
        <pc:sldMkLst>
          <pc:docMk/>
          <pc:sldMk cId="3879467454" sldId="299"/>
        </pc:sldMkLst>
        <pc:spChg chg="mod">
          <ac:chgData name="John Mamula" userId="b11f40a9-4896-4546-80e5-d5495bb6e34d" providerId="ADAL" clId="{5BC45B89-8D06-438F-93C6-FFF9ABCC20F0}" dt="2023-02-17T12:42:48.132" v="2492" actId="20577"/>
          <ac:spMkLst>
            <pc:docMk/>
            <pc:sldMk cId="3879467454" sldId="299"/>
            <ac:spMk id="2" creationId="{00000000-0000-0000-0000-000000000000}"/>
          </ac:spMkLst>
        </pc:spChg>
        <pc:spChg chg="mod">
          <ac:chgData name="John Mamula" userId="b11f40a9-4896-4546-80e5-d5495bb6e34d" providerId="ADAL" clId="{5BC45B89-8D06-438F-93C6-FFF9ABCC20F0}" dt="2023-02-17T11:13:10.402" v="635"/>
          <ac:spMkLst>
            <pc:docMk/>
            <pc:sldMk cId="3879467454" sldId="299"/>
            <ac:spMk id="5" creationId="{00000000-0000-0000-0000-000000000000}"/>
          </ac:spMkLst>
        </pc:spChg>
        <pc:spChg chg="mod">
          <ac:chgData name="John Mamula" userId="b11f40a9-4896-4546-80e5-d5495bb6e34d" providerId="ADAL" clId="{5BC45B89-8D06-438F-93C6-FFF9ABCC20F0}" dt="2023-02-17T12:43:08.763" v="2511" actId="27636"/>
          <ac:spMkLst>
            <pc:docMk/>
            <pc:sldMk cId="3879467454" sldId="299"/>
            <ac:spMk id="7" creationId="{00000000-0000-0000-0000-000000000000}"/>
          </ac:spMkLst>
        </pc:spChg>
      </pc:sldChg>
      <pc:sldChg chg="addSp delSp modSp mod">
        <pc:chgData name="John Mamula" userId="b11f40a9-4896-4546-80e5-d5495bb6e34d" providerId="ADAL" clId="{5BC45B89-8D06-438F-93C6-FFF9ABCC20F0}" dt="2023-02-17T12:19:05.591" v="2064" actId="27636"/>
        <pc:sldMkLst>
          <pc:docMk/>
          <pc:sldMk cId="515584709" sldId="300"/>
        </pc:sldMkLst>
        <pc:spChg chg="mod">
          <ac:chgData name="John Mamula" userId="b11f40a9-4896-4546-80e5-d5495bb6e34d" providerId="ADAL" clId="{5BC45B89-8D06-438F-93C6-FFF9ABCC20F0}" dt="2023-02-17T12:19:05.591" v="2064" actId="27636"/>
          <ac:spMkLst>
            <pc:docMk/>
            <pc:sldMk cId="515584709" sldId="300"/>
            <ac:spMk id="3" creationId="{00000000-0000-0000-0000-000000000000}"/>
          </ac:spMkLst>
        </pc:spChg>
        <pc:spChg chg="mod">
          <ac:chgData name="John Mamula" userId="b11f40a9-4896-4546-80e5-d5495bb6e34d" providerId="ADAL" clId="{5BC45B89-8D06-438F-93C6-FFF9ABCC20F0}" dt="2023-02-17T11:12:55.189" v="631"/>
          <ac:spMkLst>
            <pc:docMk/>
            <pc:sldMk cId="515584709" sldId="300"/>
            <ac:spMk id="5" creationId="{00000000-0000-0000-0000-000000000000}"/>
          </ac:spMkLst>
        </pc:spChg>
        <pc:picChg chg="del">
          <ac:chgData name="John Mamula" userId="b11f40a9-4896-4546-80e5-d5495bb6e34d" providerId="ADAL" clId="{5BC45B89-8D06-438F-93C6-FFF9ABCC20F0}" dt="2023-02-17T12:17:03.065" v="1703" actId="478"/>
          <ac:picMkLst>
            <pc:docMk/>
            <pc:sldMk cId="515584709" sldId="300"/>
            <ac:picMk id="7" creationId="{E591B925-A827-42EF-85C6-4614341888A3}"/>
          </ac:picMkLst>
        </pc:picChg>
        <pc:picChg chg="add mod">
          <ac:chgData name="John Mamula" userId="b11f40a9-4896-4546-80e5-d5495bb6e34d" providerId="ADAL" clId="{5BC45B89-8D06-438F-93C6-FFF9ABCC20F0}" dt="2023-02-17T12:17:09.502" v="1706" actId="1076"/>
          <ac:picMkLst>
            <pc:docMk/>
            <pc:sldMk cId="515584709" sldId="300"/>
            <ac:picMk id="8" creationId="{4579AA59-A06E-4D10-85E5-09ECEDE28D23}"/>
          </ac:picMkLst>
        </pc:picChg>
      </pc:sldChg>
      <pc:sldChg chg="new del">
        <pc:chgData name="John Mamula" userId="b11f40a9-4896-4546-80e5-d5495bb6e34d" providerId="ADAL" clId="{5BC45B89-8D06-438F-93C6-FFF9ABCC20F0}" dt="2023-02-17T11:03:02.783" v="49" actId="47"/>
        <pc:sldMkLst>
          <pc:docMk/>
          <pc:sldMk cId="753225967" sldId="301"/>
        </pc:sldMkLst>
      </pc:sldChg>
      <pc:sldChg chg="modSp add mod ord">
        <pc:chgData name="John Mamula" userId="b11f40a9-4896-4546-80e5-d5495bb6e34d" providerId="ADAL" clId="{5BC45B89-8D06-438F-93C6-FFF9ABCC20F0}" dt="2023-02-17T12:50:14.569" v="3077" actId="20577"/>
        <pc:sldMkLst>
          <pc:docMk/>
          <pc:sldMk cId="3440683351" sldId="302"/>
        </pc:sldMkLst>
        <pc:spChg chg="mod">
          <ac:chgData name="John Mamula" userId="b11f40a9-4896-4546-80e5-d5495bb6e34d" providerId="ADAL" clId="{5BC45B89-8D06-438F-93C6-FFF9ABCC20F0}" dt="2023-02-17T11:03:38.037" v="123" actId="20577"/>
          <ac:spMkLst>
            <pc:docMk/>
            <pc:sldMk cId="3440683351" sldId="302"/>
            <ac:spMk id="2" creationId="{00000000-0000-0000-0000-000000000000}"/>
          </ac:spMkLst>
        </pc:spChg>
        <pc:spChg chg="mod">
          <ac:chgData name="John Mamula" userId="b11f40a9-4896-4546-80e5-d5495bb6e34d" providerId="ADAL" clId="{5BC45B89-8D06-438F-93C6-FFF9ABCC20F0}" dt="2023-02-17T12:50:14.569" v="3077" actId="20577"/>
          <ac:spMkLst>
            <pc:docMk/>
            <pc:sldMk cId="3440683351" sldId="302"/>
            <ac:spMk id="3" creationId="{00000000-0000-0000-0000-000000000000}"/>
          </ac:spMkLst>
        </pc:spChg>
        <pc:spChg chg="mod">
          <ac:chgData name="John Mamula" userId="b11f40a9-4896-4546-80e5-d5495bb6e34d" providerId="ADAL" clId="{5BC45B89-8D06-438F-93C6-FFF9ABCC20F0}" dt="2023-02-17T11:12:30.391" v="625"/>
          <ac:spMkLst>
            <pc:docMk/>
            <pc:sldMk cId="3440683351" sldId="302"/>
            <ac:spMk id="4" creationId="{00000000-0000-0000-0000-000000000000}"/>
          </ac:spMkLst>
        </pc:spChg>
      </pc:sldChg>
      <pc:sldChg chg="modSp add mod">
        <pc:chgData name="John Mamula" userId="b11f40a9-4896-4546-80e5-d5495bb6e34d" providerId="ADAL" clId="{5BC45B89-8D06-438F-93C6-FFF9ABCC20F0}" dt="2023-02-17T11:36:15.611" v="991"/>
        <pc:sldMkLst>
          <pc:docMk/>
          <pc:sldMk cId="1283084699" sldId="352"/>
        </pc:sldMkLst>
        <pc:spChg chg="mod">
          <ac:chgData name="John Mamula" userId="b11f40a9-4896-4546-80e5-d5495bb6e34d" providerId="ADAL" clId="{5BC45B89-8D06-438F-93C6-FFF9ABCC20F0}" dt="2023-02-17T11:36:15.611" v="991"/>
          <ac:spMkLst>
            <pc:docMk/>
            <pc:sldMk cId="1283084699" sldId="352"/>
            <ac:spMk id="5" creationId="{00000000-0000-0000-0000-000000000000}"/>
          </ac:spMkLst>
        </pc:spChg>
      </pc:sldChg>
      <pc:sldChg chg="add">
        <pc:chgData name="John Mamula" userId="b11f40a9-4896-4546-80e5-d5495bb6e34d" providerId="ADAL" clId="{5BC45B89-8D06-438F-93C6-FFF9ABCC20F0}" dt="2023-02-17T12:23:11.862" v="2065"/>
        <pc:sldMkLst>
          <pc:docMk/>
          <pc:sldMk cId="2248784021" sldId="353"/>
        </pc:sldMkLst>
      </pc:sldChg>
      <pc:sldChg chg="addSp delSp modSp add mod">
        <pc:chgData name="John Mamula" userId="b11f40a9-4896-4546-80e5-d5495bb6e34d" providerId="ADAL" clId="{5BC45B89-8D06-438F-93C6-FFF9ABCC20F0}" dt="2023-02-17T12:45:09.336" v="2736" actId="20577"/>
        <pc:sldMkLst>
          <pc:docMk/>
          <pc:sldMk cId="3995966243" sldId="354"/>
        </pc:sldMkLst>
        <pc:spChg chg="mod">
          <ac:chgData name="John Mamula" userId="b11f40a9-4896-4546-80e5-d5495bb6e34d" providerId="ADAL" clId="{5BC45B89-8D06-438F-93C6-FFF9ABCC20F0}" dt="2023-02-17T12:24:15.616" v="2148" actId="20577"/>
          <ac:spMkLst>
            <pc:docMk/>
            <pc:sldMk cId="3995966243" sldId="354"/>
            <ac:spMk id="2" creationId="{00000000-0000-0000-0000-000000000000}"/>
          </ac:spMkLst>
        </pc:spChg>
        <pc:spChg chg="mod">
          <ac:chgData name="John Mamula" userId="b11f40a9-4896-4546-80e5-d5495bb6e34d" providerId="ADAL" clId="{5BC45B89-8D06-438F-93C6-FFF9ABCC20F0}" dt="2023-02-17T12:45:09.336" v="2736" actId="20577"/>
          <ac:spMkLst>
            <pc:docMk/>
            <pc:sldMk cId="3995966243" sldId="354"/>
            <ac:spMk id="3" creationId="{00000000-0000-0000-0000-000000000000}"/>
          </ac:spMkLst>
        </pc:spChg>
        <pc:picChg chg="add del">
          <ac:chgData name="John Mamula" userId="b11f40a9-4896-4546-80e5-d5495bb6e34d" providerId="ADAL" clId="{5BC45B89-8D06-438F-93C6-FFF9ABCC20F0}" dt="2023-02-17T12:26:17.049" v="2330" actId="478"/>
          <ac:picMkLst>
            <pc:docMk/>
            <pc:sldMk cId="3995966243" sldId="354"/>
            <ac:picMk id="7" creationId="{7DFFF6F8-7A53-4E33-B326-DDFDF377AC5E}"/>
          </ac:picMkLst>
        </pc:picChg>
        <pc:picChg chg="del">
          <ac:chgData name="John Mamula" userId="b11f40a9-4896-4546-80e5-d5495bb6e34d" providerId="ADAL" clId="{5BC45B89-8D06-438F-93C6-FFF9ABCC20F0}" dt="2023-02-17T12:24:59.665" v="2328" actId="478"/>
          <ac:picMkLst>
            <pc:docMk/>
            <pc:sldMk cId="3995966243" sldId="354"/>
            <ac:picMk id="8" creationId="{04723709-A9C7-4A0F-A75E-01509ECE649C}"/>
          </ac:picMkLst>
        </pc:picChg>
        <pc:picChg chg="add mod">
          <ac:chgData name="John Mamula" userId="b11f40a9-4896-4546-80e5-d5495bb6e34d" providerId="ADAL" clId="{5BC45B89-8D06-438F-93C6-FFF9ABCC20F0}" dt="2023-02-17T12:27:10.478" v="2333" actId="1076"/>
          <ac:picMkLst>
            <pc:docMk/>
            <pc:sldMk cId="3995966243" sldId="354"/>
            <ac:picMk id="10" creationId="{7BEBF478-C7DA-4121-BD6A-E43776574B23}"/>
          </ac:picMkLst>
        </pc:picChg>
      </pc:sldChg>
      <pc:sldChg chg="addSp delSp modSp add mod">
        <pc:chgData name="John Mamula" userId="b11f40a9-4896-4546-80e5-d5495bb6e34d" providerId="ADAL" clId="{5BC45B89-8D06-438F-93C6-FFF9ABCC20F0}" dt="2023-02-17T12:42:19.038" v="2485" actId="207"/>
        <pc:sldMkLst>
          <pc:docMk/>
          <pc:sldMk cId="3718343319" sldId="355"/>
        </pc:sldMkLst>
        <pc:spChg chg="mod">
          <ac:chgData name="John Mamula" userId="b11f40a9-4896-4546-80e5-d5495bb6e34d" providerId="ADAL" clId="{5BC45B89-8D06-438F-93C6-FFF9ABCC20F0}" dt="2023-02-17T12:37:47.016" v="2428" actId="20577"/>
          <ac:spMkLst>
            <pc:docMk/>
            <pc:sldMk cId="3718343319" sldId="355"/>
            <ac:spMk id="2" creationId="{00000000-0000-0000-0000-000000000000}"/>
          </ac:spMkLst>
        </pc:spChg>
        <pc:spChg chg="del mod">
          <ac:chgData name="John Mamula" userId="b11f40a9-4896-4546-80e5-d5495bb6e34d" providerId="ADAL" clId="{5BC45B89-8D06-438F-93C6-FFF9ABCC20F0}" dt="2023-02-17T12:38:19.965" v="2456"/>
          <ac:spMkLst>
            <pc:docMk/>
            <pc:sldMk cId="3718343319" sldId="355"/>
            <ac:spMk id="3" creationId="{00000000-0000-0000-0000-000000000000}"/>
          </ac:spMkLst>
        </pc:spChg>
        <pc:spChg chg="add del mod">
          <ac:chgData name="John Mamula" userId="b11f40a9-4896-4546-80e5-d5495bb6e34d" providerId="ADAL" clId="{5BC45B89-8D06-438F-93C6-FFF9ABCC20F0}" dt="2023-02-17T12:40:57.190" v="2471"/>
          <ac:spMkLst>
            <pc:docMk/>
            <pc:sldMk cId="3718343319" sldId="355"/>
            <ac:spMk id="9" creationId="{9E0A45B4-D034-44D1-8CE8-1B56F55DF166}"/>
          </ac:spMkLst>
        </pc:spChg>
        <pc:graphicFrameChg chg="add del mod modGraphic">
          <ac:chgData name="John Mamula" userId="b11f40a9-4896-4546-80e5-d5495bb6e34d" providerId="ADAL" clId="{5BC45B89-8D06-438F-93C6-FFF9ABCC20F0}" dt="2023-02-17T12:40:55.335" v="2470" actId="478"/>
          <ac:graphicFrameMkLst>
            <pc:docMk/>
            <pc:sldMk cId="3718343319" sldId="355"/>
            <ac:graphicFrameMk id="4" creationId="{5F883EC4-C6F1-4719-A84D-FDA28085BB79}"/>
          </ac:graphicFrameMkLst>
        </pc:graphicFrameChg>
        <pc:graphicFrameChg chg="add mod modGraphic">
          <ac:chgData name="John Mamula" userId="b11f40a9-4896-4546-80e5-d5495bb6e34d" providerId="ADAL" clId="{5BC45B89-8D06-438F-93C6-FFF9ABCC20F0}" dt="2023-02-17T12:42:19.038" v="2485" actId="207"/>
          <ac:graphicFrameMkLst>
            <pc:docMk/>
            <pc:sldMk cId="3718343319" sldId="355"/>
            <ac:graphicFrameMk id="10" creationId="{A309F525-0E44-4D93-8ECD-14148FBD0154}"/>
          </ac:graphicFrameMkLst>
        </pc:graphicFrameChg>
        <pc:picChg chg="del">
          <ac:chgData name="John Mamula" userId="b11f40a9-4896-4546-80e5-d5495bb6e34d" providerId="ADAL" clId="{5BC45B89-8D06-438F-93C6-FFF9ABCC20F0}" dt="2023-02-17T12:38:10.681" v="2453" actId="478"/>
          <ac:picMkLst>
            <pc:docMk/>
            <pc:sldMk cId="3718343319" sldId="355"/>
            <ac:picMk id="8" creationId="{4579AA59-A06E-4D10-85E5-09ECEDE28D23}"/>
          </ac:picMkLst>
        </pc:picChg>
      </pc:sldChg>
      <pc:sldChg chg="add">
        <pc:chgData name="John Mamula" userId="b11f40a9-4896-4546-80e5-d5495bb6e34d" providerId="ADAL" clId="{5BC45B89-8D06-438F-93C6-FFF9ABCC20F0}" dt="2023-02-17T12:50:34.412" v="3078"/>
        <pc:sldMkLst>
          <pc:docMk/>
          <pc:sldMk cId="2656533452" sldId="356"/>
        </pc:sldMkLst>
      </pc:sldChg>
    </pc:docChg>
  </pc:docChgLst>
  <pc:docChgLst>
    <pc:chgData name="Resetarits, Jake S. (DESE)" userId="37741e96-5ecb-4258-9857-666183bdd9bd" providerId="ADAL" clId="{4BB14667-5F2A-4370-A33B-FEF1A427FFB0}"/>
    <pc:docChg chg="modSld">
      <pc:chgData name="Resetarits, Jake S. (DESE)" userId="37741e96-5ecb-4258-9857-666183bdd9bd" providerId="ADAL" clId="{4BB14667-5F2A-4370-A33B-FEF1A427FFB0}" dt="2023-08-02T17:58:17.208" v="18" actId="13238"/>
      <pc:docMkLst>
        <pc:docMk/>
      </pc:docMkLst>
      <pc:sldChg chg="modSp mod">
        <pc:chgData name="Resetarits, Jake S. (DESE)" userId="37741e96-5ecb-4258-9857-666183bdd9bd" providerId="ADAL" clId="{4BB14667-5F2A-4370-A33B-FEF1A427FFB0}" dt="2023-08-02T17:56:45.711" v="1" actId="962"/>
        <pc:sldMkLst>
          <pc:docMk/>
          <pc:sldMk cId="0" sldId="257"/>
        </pc:sldMkLst>
        <pc:picChg chg="mod">
          <ac:chgData name="Resetarits, Jake S. (DESE)" userId="37741e96-5ecb-4258-9857-666183bdd9bd" providerId="ADAL" clId="{4BB14667-5F2A-4370-A33B-FEF1A427FFB0}" dt="2023-08-02T17:56:45.711" v="1" actId="962"/>
          <ac:picMkLst>
            <pc:docMk/>
            <pc:sldMk cId="0" sldId="257"/>
            <ac:picMk id="7" creationId="{7670601B-5346-4B71-B2A1-BDDD1BC255DF}"/>
          </ac:picMkLst>
        </pc:picChg>
      </pc:sldChg>
      <pc:sldChg chg="modSp mod">
        <pc:chgData name="Resetarits, Jake S. (DESE)" userId="37741e96-5ecb-4258-9857-666183bdd9bd" providerId="ADAL" clId="{4BB14667-5F2A-4370-A33B-FEF1A427FFB0}" dt="2023-08-02T17:56:56.958" v="3" actId="962"/>
        <pc:sldMkLst>
          <pc:docMk/>
          <pc:sldMk cId="0" sldId="260"/>
        </pc:sldMkLst>
        <pc:picChg chg="mod">
          <ac:chgData name="Resetarits, Jake S. (DESE)" userId="37741e96-5ecb-4258-9857-666183bdd9bd" providerId="ADAL" clId="{4BB14667-5F2A-4370-A33B-FEF1A427FFB0}" dt="2023-08-02T17:56:56.958" v="3" actId="962"/>
          <ac:picMkLst>
            <pc:docMk/>
            <pc:sldMk cId="0" sldId="260"/>
            <ac:picMk id="8" creationId="{14376FE3-57D1-460C-9CFA-481E4C49247E}"/>
          </ac:picMkLst>
        </pc:picChg>
      </pc:sldChg>
      <pc:sldChg chg="modSp mod">
        <pc:chgData name="Resetarits, Jake S. (DESE)" userId="37741e96-5ecb-4258-9857-666183bdd9bd" providerId="ADAL" clId="{4BB14667-5F2A-4370-A33B-FEF1A427FFB0}" dt="2023-08-02T17:57:17.926" v="7" actId="962"/>
        <pc:sldMkLst>
          <pc:docMk/>
          <pc:sldMk cId="0" sldId="261"/>
        </pc:sldMkLst>
        <pc:picChg chg="mod">
          <ac:chgData name="Resetarits, Jake S. (DESE)" userId="37741e96-5ecb-4258-9857-666183bdd9bd" providerId="ADAL" clId="{4BB14667-5F2A-4370-A33B-FEF1A427FFB0}" dt="2023-08-02T17:57:17.926" v="7" actId="962"/>
          <ac:picMkLst>
            <pc:docMk/>
            <pc:sldMk cId="0" sldId="261"/>
            <ac:picMk id="5" creationId="{EF7BEFD9-165B-4170-9238-66E84639030F}"/>
          </ac:picMkLst>
        </pc:picChg>
      </pc:sldChg>
      <pc:sldChg chg="modSp mod">
        <pc:chgData name="Resetarits, Jake S. (DESE)" userId="37741e96-5ecb-4258-9857-666183bdd9bd" providerId="ADAL" clId="{4BB14667-5F2A-4370-A33B-FEF1A427FFB0}" dt="2023-08-02T17:57:37.263" v="11" actId="962"/>
        <pc:sldMkLst>
          <pc:docMk/>
          <pc:sldMk cId="2419031664" sldId="280"/>
        </pc:sldMkLst>
        <pc:picChg chg="mod">
          <ac:chgData name="Resetarits, Jake S. (DESE)" userId="37741e96-5ecb-4258-9857-666183bdd9bd" providerId="ADAL" clId="{4BB14667-5F2A-4370-A33B-FEF1A427FFB0}" dt="2023-08-02T17:57:37.263" v="11" actId="962"/>
          <ac:picMkLst>
            <pc:docMk/>
            <pc:sldMk cId="2419031664" sldId="280"/>
            <ac:picMk id="8" creationId="{04723709-A9C7-4A0F-A75E-01509ECE649C}"/>
          </ac:picMkLst>
        </pc:picChg>
      </pc:sldChg>
      <pc:sldChg chg="modSp mod">
        <pc:chgData name="Resetarits, Jake S. (DESE)" userId="37741e96-5ecb-4258-9857-666183bdd9bd" providerId="ADAL" clId="{4BB14667-5F2A-4370-A33B-FEF1A427FFB0}" dt="2023-08-02T17:57:47.832" v="13" actId="962"/>
        <pc:sldMkLst>
          <pc:docMk/>
          <pc:sldMk cId="3680112307" sldId="281"/>
        </pc:sldMkLst>
        <pc:picChg chg="mod">
          <ac:chgData name="Resetarits, Jake S. (DESE)" userId="37741e96-5ecb-4258-9857-666183bdd9bd" providerId="ADAL" clId="{4BB14667-5F2A-4370-A33B-FEF1A427FFB0}" dt="2023-08-02T17:57:47.832" v="13" actId="962"/>
          <ac:picMkLst>
            <pc:docMk/>
            <pc:sldMk cId="3680112307" sldId="281"/>
            <ac:picMk id="7" creationId="{FE399AEB-AB37-4BC1-AAEB-3AD04960F8B2}"/>
          </ac:picMkLst>
        </pc:picChg>
      </pc:sldChg>
      <pc:sldChg chg="modSp mod">
        <pc:chgData name="Resetarits, Jake S. (DESE)" userId="37741e96-5ecb-4258-9857-666183bdd9bd" providerId="ADAL" clId="{4BB14667-5F2A-4370-A33B-FEF1A427FFB0}" dt="2023-08-02T17:57:07.671" v="5" actId="962"/>
        <pc:sldMkLst>
          <pc:docMk/>
          <pc:sldMk cId="2924209089" sldId="283"/>
        </pc:sldMkLst>
        <pc:picChg chg="mod">
          <ac:chgData name="Resetarits, Jake S. (DESE)" userId="37741e96-5ecb-4258-9857-666183bdd9bd" providerId="ADAL" clId="{4BB14667-5F2A-4370-A33B-FEF1A427FFB0}" dt="2023-08-02T17:57:07.671" v="5" actId="962"/>
          <ac:picMkLst>
            <pc:docMk/>
            <pc:sldMk cId="2924209089" sldId="283"/>
            <ac:picMk id="9" creationId="{344333E0-BFC0-429F-B88F-EA4703DC1EC6}"/>
          </ac:picMkLst>
        </pc:picChg>
      </pc:sldChg>
      <pc:sldChg chg="modSp mod">
        <pc:chgData name="Resetarits, Jake S. (DESE)" userId="37741e96-5ecb-4258-9857-666183bdd9bd" providerId="ADAL" clId="{4BB14667-5F2A-4370-A33B-FEF1A427FFB0}" dt="2023-08-02T17:57:27.695" v="9" actId="962"/>
        <pc:sldMkLst>
          <pc:docMk/>
          <pc:sldMk cId="1466970171" sldId="284"/>
        </pc:sldMkLst>
        <pc:picChg chg="mod">
          <ac:chgData name="Resetarits, Jake S. (DESE)" userId="37741e96-5ecb-4258-9857-666183bdd9bd" providerId="ADAL" clId="{4BB14667-5F2A-4370-A33B-FEF1A427FFB0}" dt="2023-08-02T17:57:27.695" v="9" actId="962"/>
          <ac:picMkLst>
            <pc:docMk/>
            <pc:sldMk cId="1466970171" sldId="284"/>
            <ac:picMk id="7" creationId="{94765566-F20C-4D4A-A579-B2CC7219A0A0}"/>
          </ac:picMkLst>
        </pc:picChg>
      </pc:sldChg>
      <pc:sldChg chg="modSp mod">
        <pc:chgData name="Resetarits, Jake S. (DESE)" userId="37741e96-5ecb-4258-9857-666183bdd9bd" providerId="ADAL" clId="{4BB14667-5F2A-4370-A33B-FEF1A427FFB0}" dt="2023-08-02T17:57:56.694" v="15" actId="962"/>
        <pc:sldMkLst>
          <pc:docMk/>
          <pc:sldMk cId="515584709" sldId="300"/>
        </pc:sldMkLst>
        <pc:picChg chg="mod">
          <ac:chgData name="Resetarits, Jake S. (DESE)" userId="37741e96-5ecb-4258-9857-666183bdd9bd" providerId="ADAL" clId="{4BB14667-5F2A-4370-A33B-FEF1A427FFB0}" dt="2023-08-02T17:57:56.694" v="15" actId="962"/>
          <ac:picMkLst>
            <pc:docMk/>
            <pc:sldMk cId="515584709" sldId="300"/>
            <ac:picMk id="8" creationId="{4579AA59-A06E-4D10-85E5-09ECEDE28D23}"/>
          </ac:picMkLst>
        </pc:picChg>
      </pc:sldChg>
      <pc:sldChg chg="modSp mod">
        <pc:chgData name="Resetarits, Jake S. (DESE)" userId="37741e96-5ecb-4258-9857-666183bdd9bd" providerId="ADAL" clId="{4BB14667-5F2A-4370-A33B-FEF1A427FFB0}" dt="2023-08-02T17:58:09.310" v="17" actId="962"/>
        <pc:sldMkLst>
          <pc:docMk/>
          <pc:sldMk cId="3995966243" sldId="354"/>
        </pc:sldMkLst>
        <pc:picChg chg="mod">
          <ac:chgData name="Resetarits, Jake S. (DESE)" userId="37741e96-5ecb-4258-9857-666183bdd9bd" providerId="ADAL" clId="{4BB14667-5F2A-4370-A33B-FEF1A427FFB0}" dt="2023-08-02T17:58:09.310" v="17" actId="962"/>
          <ac:picMkLst>
            <pc:docMk/>
            <pc:sldMk cId="3995966243" sldId="354"/>
            <ac:picMk id="10" creationId="{7BEBF478-C7DA-4121-BD6A-E43776574B23}"/>
          </ac:picMkLst>
        </pc:picChg>
      </pc:sldChg>
      <pc:sldChg chg="modSp mod">
        <pc:chgData name="Resetarits, Jake S. (DESE)" userId="37741e96-5ecb-4258-9857-666183bdd9bd" providerId="ADAL" clId="{4BB14667-5F2A-4370-A33B-FEF1A427FFB0}" dt="2023-08-02T17:58:17.208" v="18" actId="13238"/>
        <pc:sldMkLst>
          <pc:docMk/>
          <pc:sldMk cId="3718343319" sldId="355"/>
        </pc:sldMkLst>
        <pc:graphicFrameChg chg="modGraphic">
          <ac:chgData name="Resetarits, Jake S. (DESE)" userId="37741e96-5ecb-4258-9857-666183bdd9bd" providerId="ADAL" clId="{4BB14667-5F2A-4370-A33B-FEF1A427FFB0}" dt="2023-08-02T17:58:17.208" v="18" actId="13238"/>
          <ac:graphicFrameMkLst>
            <pc:docMk/>
            <pc:sldMk cId="3718343319" sldId="355"/>
            <ac:graphicFrameMk id="10" creationId="{A309F525-0E44-4D93-8ECD-14148FBD0154}"/>
          </ac:graphicFrameMkLst>
        </pc:graphicFrameChg>
      </pc:sldChg>
    </pc:docChg>
  </pc:docChgLst>
  <pc:docChgLst>
    <pc:chgData name="John Mamula" userId="b11f40a9-4896-4546-80e5-d5495bb6e34d" providerId="ADAL" clId="{E210D399-8F8E-4984-ABDA-EF3B6E2FCCAA}"/>
    <pc:docChg chg="custSel modSld">
      <pc:chgData name="John Mamula" userId="b11f40a9-4896-4546-80e5-d5495bb6e34d" providerId="ADAL" clId="{E210D399-8F8E-4984-ABDA-EF3B6E2FCCAA}" dt="2023-03-01T19:17:33.394" v="2" actId="5793"/>
      <pc:docMkLst>
        <pc:docMk/>
      </pc:docMkLst>
      <pc:sldChg chg="modSp mod">
        <pc:chgData name="John Mamula" userId="b11f40a9-4896-4546-80e5-d5495bb6e34d" providerId="ADAL" clId="{E210D399-8F8E-4984-ABDA-EF3B6E2FCCAA}" dt="2023-03-01T19:17:33.394" v="2" actId="5793"/>
        <pc:sldMkLst>
          <pc:docMk/>
          <pc:sldMk cId="0" sldId="258"/>
        </pc:sldMkLst>
        <pc:spChg chg="mod">
          <ac:chgData name="John Mamula" userId="b11f40a9-4896-4546-80e5-d5495bb6e34d" providerId="ADAL" clId="{E210D399-8F8E-4984-ABDA-EF3B6E2FCCAA}" dt="2023-03-01T19:17:33.394" v="2" actId="5793"/>
          <ac:spMkLst>
            <pc:docMk/>
            <pc:sldMk cId="0" sldId="25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06A19D4-7023-4CA1-A243-19EB632E5311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2D4F7E2-BAA4-4DE4-8D79-EE7F2C3E5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12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4F7E2-BAA4-4DE4-8D79-EE7F2C3E56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494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4F7E2-BAA4-4DE4-8D79-EE7F2C3E560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24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4F7E2-BAA4-4DE4-8D79-EE7F2C3E560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552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58CB-C713-4296-A438-AE9EC22067EB}" type="datetime1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MDOE Invoicing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4AD4E-76C3-45B6-A5B7-A5249F18C700}" type="datetime1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MDOE Invoicing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03A6-7AB1-4B26-AF3A-3A4E8643B0FF}" type="datetime1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MDOE Invoicing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6FF9E-E77F-4EE4-AE10-37057E47DCCB}" type="datetime1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MDOE Invoicing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CBF8-FFF0-4680-8787-50890D2CB5F2}" type="datetime1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MDOE Invoicing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21870-9FEB-4D65-8752-3EEC77223338}" type="datetime1">
              <a:rPr lang="en-US" smtClean="0"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MDOE Invoicing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8D3D1-B213-4E12-9849-3F1AB20F5A57}" type="datetime1">
              <a:rPr lang="en-US" smtClean="0"/>
              <a:t>8/2/2023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MDOE Invoicing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5508A-D520-47E7-AAAF-8C66487B83D3}" type="datetime1">
              <a:rPr lang="en-US" smtClean="0"/>
              <a:t>8/2/2023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MDOE Invoicing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F863-9528-4B1E-9F5C-405044205F80}" type="datetime1">
              <a:rPr lang="en-US" smtClean="0"/>
              <a:t>8/2/2023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MDOE Invoicing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AAC23-D27E-418D-AC5E-32E03177142D}" type="datetime1">
              <a:rPr lang="en-US" smtClean="0"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MDOE Invoicing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7AF3-C404-4D58-9580-5BF402CF8AA1}" type="datetime1">
              <a:rPr lang="en-US" smtClean="0"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MDOE Invoicing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C1751-5C5D-4A94-AF63-02B09FD3E817}" type="datetime1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MDOE Invoicing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FE7D2-B5A6-415F-AB98-5C760E3C03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676400"/>
          </a:xfrm>
        </p:spPr>
        <p:txBody>
          <a:bodyPr>
            <a:normAutofit fontScale="90000"/>
          </a:bodyPr>
          <a:lstStyle/>
          <a:p>
            <a:r>
              <a:rPr lang="en-US" sz="5000"/>
              <a:t>Grants Education Management System (GEM$)</a:t>
            </a:r>
            <a:br>
              <a:rPr lang="en-US"/>
            </a:br>
            <a:r>
              <a:rPr lang="en-US" sz="2700"/>
              <a:t>Department of Elementary &amp; Secondary Education (DESE)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Training Module 3</a:t>
            </a:r>
          </a:p>
          <a:p>
            <a:r>
              <a:rPr lang="en-US"/>
              <a:t>Reimbursement Requests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Validation</a:t>
            </a: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51327"/>
            <a:ext cx="8229600" cy="1143000"/>
          </a:xfrm>
        </p:spPr>
        <p:txBody>
          <a:bodyPr>
            <a:normAutofit fontScale="70000" lnSpcReduction="20000"/>
          </a:bodyPr>
          <a:lstStyle/>
          <a:p>
            <a:r>
              <a:rPr lang="en-US"/>
              <a:t>System automatically validates Reimbursement Requests as they are completed</a:t>
            </a:r>
          </a:p>
          <a:p>
            <a:r>
              <a:rPr lang="en-US"/>
              <a:t>Errors will prevent submission; warnings will be called out but allow submission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Reimbursement Requests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6" descr="On the reimbursement request sections page, clicking on &quot;messages&quot; for a given section will take you to the messages page, clicking &quot;review&quot; there will take you to the expenditure details page">
            <a:extLst>
              <a:ext uri="{FF2B5EF4-FFF2-40B4-BE49-F238E27FC236}">
                <a16:creationId xmlns:a16="http://schemas.microsoft.com/office/drawing/2014/main" id="{FE399AEB-AB37-4BC1-AAEB-3AD04960F8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626" y="2429740"/>
            <a:ext cx="6081374" cy="3991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112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Submission and Review</a:t>
            </a: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51326"/>
            <a:ext cx="8077200" cy="2193083"/>
          </a:xfrm>
        </p:spPr>
        <p:txBody>
          <a:bodyPr>
            <a:normAutofit lnSpcReduction="10000"/>
          </a:bodyPr>
          <a:lstStyle/>
          <a:p>
            <a:r>
              <a:rPr lang="en-US"/>
              <a:t>Once an RR passes validation, the LEA Fiscal Representative may move it to Reimbursement Request Submitted</a:t>
            </a:r>
          </a:p>
          <a:p>
            <a:r>
              <a:rPr lang="en-US"/>
              <a:t>RR is then sent to DESE for DESE Fiscal Payment Review</a:t>
            </a:r>
          </a:p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Reimbursement Requests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8" name="Picture 7" descr="Reimbursement request sections page in GEM$, showing that if you hover over the &quot;change status to&quot; section it will show a box with roles and users who can make changes">
            <a:extLst>
              <a:ext uri="{FF2B5EF4-FFF2-40B4-BE49-F238E27FC236}">
                <a16:creationId xmlns:a16="http://schemas.microsoft.com/office/drawing/2014/main" id="{4579AA59-A06E-4D10-85E5-09ECEDE28D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0" y="3544409"/>
            <a:ext cx="6019800" cy="256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584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Reimbursement Request Approval Steps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Reimbursement Requests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A309F525-0E44-4D93-8ECD-14148FBD015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92645502"/>
              </p:ext>
            </p:extLst>
          </p:nvPr>
        </p:nvGraphicFramePr>
        <p:xfrm>
          <a:off x="457200" y="1828800"/>
          <a:ext cx="8153400" cy="38100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1802366252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1506491947"/>
                    </a:ext>
                  </a:extLst>
                </a:gridCol>
              </a:tblGrid>
              <a:tr h="635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solidFill>
                            <a:schemeClr val="tx1"/>
                          </a:solidFill>
                          <a:effectLst/>
                        </a:rPr>
                        <a:t>Status</a:t>
                      </a:r>
                      <a:endParaRPr lang="en-US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solidFill>
                            <a:schemeClr val="tx1"/>
                          </a:solidFill>
                          <a:effectLst/>
                        </a:rPr>
                        <a:t>Role Needed</a:t>
                      </a:r>
                      <a:endParaRPr lang="en-US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369862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Reimbursement Request Started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LEA Fiscal Representative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/>
                </a:tc>
                <a:extLst>
                  <a:ext uri="{0D108BD9-81ED-4DB2-BD59-A6C34878D82A}">
                    <a16:rowId xmlns:a16="http://schemas.microsoft.com/office/drawing/2014/main" val="3659487521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Reimbursement Request Submitted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LEA Fiscal Representative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234977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DESE Fiscal Payment Approved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DESE Fiscal Payment Approver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/>
                </a:tc>
                <a:extLst>
                  <a:ext uri="{0D108BD9-81ED-4DB2-BD59-A6C34878D82A}">
                    <a16:rowId xmlns:a16="http://schemas.microsoft.com/office/drawing/2014/main" val="1817240965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Submitted to State Accounting System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DESE Fiscal Payment Batch Approver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335859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State Accounting System Paid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Automated Status Change - Return File from MMARS Verifying Payment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/>
                </a:tc>
                <a:extLst>
                  <a:ext uri="{0D108BD9-81ED-4DB2-BD59-A6C34878D82A}">
                    <a16:rowId xmlns:a16="http://schemas.microsoft.com/office/drawing/2014/main" val="2055854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343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/>
          <a:lstStyle/>
          <a:p>
            <a:r>
              <a:rPr lang="en-US"/>
              <a:t>Demonstration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DESE Reimbursement Requests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784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Critical Notes about Reimbursement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r>
              <a:rPr lang="en-US"/>
              <a:t>DESE is moving to a reimbursement only structure for all grants in GEM$</a:t>
            </a:r>
          </a:p>
          <a:p>
            <a:r>
              <a:rPr lang="en-US"/>
              <a:t>Reimbursement requests are created and submitted by the LEA Fiscal Representative</a:t>
            </a:r>
          </a:p>
          <a:p>
            <a:r>
              <a:rPr lang="en-US"/>
              <a:t>LEA must enter project-to-date expenditures</a:t>
            </a:r>
          </a:p>
          <a:p>
            <a:r>
              <a:rPr lang="en-US"/>
              <a:t>LEA will need to do a budget revision when they have expenditures in an unapproved Object Code / Function Code combination (cell) or they exceed their approved budget for a cell by more than 10%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Reimbursement Requests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683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Search Reimbursement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8229600" cy="1292658"/>
          </a:xfrm>
        </p:spPr>
        <p:txBody>
          <a:bodyPr>
            <a:normAutofit/>
          </a:bodyPr>
          <a:lstStyle/>
          <a:p>
            <a:r>
              <a:rPr lang="en-US"/>
              <a:t>LEAs have a search tool that will allow them to quickly find Reimbursement Requests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Reimbursement Requests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0" name="Picture 9" descr="Search reimbursement requests page in GEM$">
            <a:extLst>
              <a:ext uri="{FF2B5EF4-FFF2-40B4-BE49-F238E27FC236}">
                <a16:creationId xmlns:a16="http://schemas.microsoft.com/office/drawing/2014/main" id="{7BEBF478-C7DA-4121-BD6A-E43776574B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405" y="2588058"/>
            <a:ext cx="8235906" cy="3768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9662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/>
          <a:lstStyle/>
          <a:p>
            <a:r>
              <a:rPr lang="en-US"/>
              <a:t>Demonstration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DESE Reimbursement Requests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533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r>
              <a:rPr lang="en-US"/>
              <a:t>Reimbursement Request (RR) Entry Screen</a:t>
            </a:r>
          </a:p>
          <a:p>
            <a:r>
              <a:rPr lang="en-US"/>
              <a:t>Project Summary / Reimbursement Request List</a:t>
            </a:r>
          </a:p>
          <a:p>
            <a:r>
              <a:rPr lang="en-US"/>
              <a:t>Creating and Completing Reimbursement Requests</a:t>
            </a:r>
          </a:p>
          <a:p>
            <a:r>
              <a:rPr lang="en-US"/>
              <a:t>Reimbursement Request Approval Steps</a:t>
            </a:r>
          </a:p>
          <a:p>
            <a:r>
              <a:rPr lang="en-US"/>
              <a:t>Search Reimbursement Requests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Reimbursement Requests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/>
              <a:t>Reimbursement Request Entry Page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8001000" cy="5059363"/>
          </a:xfrm>
        </p:spPr>
        <p:txBody>
          <a:bodyPr>
            <a:normAutofit/>
          </a:bodyPr>
          <a:lstStyle/>
          <a:p>
            <a:r>
              <a:rPr lang="en-US" sz="1800"/>
              <a:t>Access from Left Nav: Reimbursement Requests &gt;&gt; Reimbursement Requests</a:t>
            </a:r>
          </a:p>
          <a:p>
            <a:r>
              <a:rPr lang="en-US" sz="1800"/>
              <a:t>Choose FY, Funding Application, and Project Status (Note: All is available)</a:t>
            </a:r>
          </a:p>
          <a:p>
            <a:r>
              <a:rPr lang="en-US" sz="1800"/>
              <a:t>Available Budget: Lesser of Approved Budget and Pending Allocation</a:t>
            </a:r>
          </a:p>
          <a:p>
            <a:r>
              <a:rPr lang="en-US" sz="1800"/>
              <a:t>Total Available Amount: Factors in Funding % of Allocation Sources</a:t>
            </a:r>
          </a:p>
          <a:p>
            <a:r>
              <a:rPr lang="en-US" sz="1800"/>
              <a:t>Net Available Amount = Total Available – Received Amount</a:t>
            </a:r>
          </a:p>
          <a:p>
            <a:r>
              <a:rPr lang="en-US" sz="1800"/>
              <a:t>Pending Fund Requests shows an amount when there is an RR in progress or ‘None’ when no pending RR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Reimbursement Requests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 descr="Reimbursement request page in GEM$ with an inset image of the menu that helps the user navigate to the page">
            <a:extLst>
              <a:ext uri="{FF2B5EF4-FFF2-40B4-BE49-F238E27FC236}">
                <a16:creationId xmlns:a16="http://schemas.microsoft.com/office/drawing/2014/main" id="{7670601B-5346-4B71-B2A1-BDDD1BC255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402" y="3429000"/>
            <a:ext cx="8113195" cy="277336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>
            <a:noAutofit/>
          </a:bodyPr>
          <a:lstStyle/>
          <a:p>
            <a:r>
              <a:rPr lang="en-US" sz="2800"/>
              <a:t>Project Summary / Reimbursement Request List</a:t>
            </a:r>
            <a:br>
              <a:rPr lang="en-US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227504"/>
            <a:ext cx="7074119" cy="1415318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Displays general grant information</a:t>
            </a:r>
          </a:p>
          <a:p>
            <a:r>
              <a:rPr lang="en-US"/>
              <a:t>List of Requests for this grant</a:t>
            </a:r>
          </a:p>
          <a:p>
            <a:r>
              <a:rPr lang="en-US"/>
              <a:t>List of Adjustments for this grant</a:t>
            </a:r>
          </a:p>
          <a:p>
            <a:r>
              <a:rPr lang="en-US"/>
              <a:t>Project Hold Administration</a:t>
            </a:r>
          </a:p>
          <a:p>
            <a:pPr marL="0" indent="0">
              <a:buNone/>
            </a:pPr>
            <a:endParaRPr lang="en-US"/>
          </a:p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Reimbursement Requests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" name="Picture 7" descr="Project summary page in GEM$">
            <a:extLst>
              <a:ext uri="{FF2B5EF4-FFF2-40B4-BE49-F238E27FC236}">
                <a16:creationId xmlns:a16="http://schemas.microsoft.com/office/drawing/2014/main" id="{14376FE3-57D1-460C-9CFA-481E4C4924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613" y="2676879"/>
            <a:ext cx="7538092" cy="367947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/>
          <a:lstStyle/>
          <a:p>
            <a:r>
              <a:rPr lang="en-US"/>
              <a:t>Demonstration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DESE Reimbursement Requests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084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Creating and Completing Reimbursement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99" y="1228926"/>
            <a:ext cx="8077201" cy="1905000"/>
          </a:xfrm>
        </p:spPr>
        <p:txBody>
          <a:bodyPr>
            <a:normAutofit fontScale="62500" lnSpcReduction="20000"/>
          </a:bodyPr>
          <a:lstStyle/>
          <a:p>
            <a:r>
              <a:rPr lang="en-US"/>
              <a:t>Reimbursement Requests cannot be created until the grant budget is approved</a:t>
            </a:r>
          </a:p>
          <a:p>
            <a:r>
              <a:rPr lang="en-US"/>
              <a:t>One active invoice per LEA/Grant/FY combination</a:t>
            </a:r>
          </a:p>
          <a:p>
            <a:r>
              <a:rPr lang="en-US"/>
              <a:t>General Framework consistent with Funding Application</a:t>
            </a:r>
          </a:p>
          <a:p>
            <a:pPr lvl="1"/>
            <a:r>
              <a:rPr lang="en-US"/>
              <a:t>Sections</a:t>
            </a:r>
          </a:p>
          <a:p>
            <a:pPr lvl="1"/>
            <a:r>
              <a:rPr lang="en-US"/>
              <a:t>History Log and Communication</a:t>
            </a:r>
          </a:p>
          <a:p>
            <a:pPr lvl="1"/>
            <a:r>
              <a:rPr lang="en-US"/>
              <a:t>Validation</a:t>
            </a:r>
          </a:p>
          <a:p>
            <a:pPr lvl="1"/>
            <a:r>
              <a:rPr lang="en-US"/>
              <a:t>Workflow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Reimbursement Requests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9" name="Picture 8" descr="Users will click &quot;create new reimbursement request,&quot; which will take them to a screen asking them to confirm they want to do so, then they will complete the request">
            <a:extLst>
              <a:ext uri="{FF2B5EF4-FFF2-40B4-BE49-F238E27FC236}">
                <a16:creationId xmlns:a16="http://schemas.microsoft.com/office/drawing/2014/main" id="{344333E0-BFC0-429F-B88F-EA4703DC1E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893" y="3125788"/>
            <a:ext cx="8590611" cy="3230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209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/>
              <a:t>Expenditure Details Page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8305800" cy="5181599"/>
          </a:xfrm>
        </p:spPr>
        <p:txBody>
          <a:bodyPr>
            <a:normAutofit/>
          </a:bodyPr>
          <a:lstStyle/>
          <a:p>
            <a:r>
              <a:rPr lang="en-US" sz="1600"/>
              <a:t>Report Project-to-date Expenditures by Object and Function Item</a:t>
            </a:r>
          </a:p>
          <a:p>
            <a:r>
              <a:rPr lang="en-US" sz="1600"/>
              <a:t>Only displays rows and columns that contain approved budget amounts</a:t>
            </a:r>
          </a:p>
          <a:p>
            <a:r>
              <a:rPr lang="en-US" sz="1600"/>
              <a:t>GEM$ validates expenditures against approved budget</a:t>
            </a:r>
          </a:p>
          <a:p>
            <a:r>
              <a:rPr lang="en-US" sz="1600"/>
              <a:t>Hover on cell to see approved budget amount</a:t>
            </a:r>
          </a:p>
          <a:p>
            <a:r>
              <a:rPr lang="en-US" sz="1600"/>
              <a:t>Disabled cells where no approved budget exists</a:t>
            </a:r>
          </a:p>
          <a:p>
            <a:r>
              <a:rPr lang="en-US" sz="1600"/>
              <a:t>Automatically populates expenditures from previous request</a:t>
            </a:r>
          </a:p>
          <a:p>
            <a:pPr lvl="1"/>
            <a:r>
              <a:rPr lang="en-US" sz="1200"/>
              <a:t>Just update cells that have changed</a:t>
            </a:r>
          </a:p>
          <a:p>
            <a:pPr marL="0" indent="0">
              <a:buNone/>
            </a:pPr>
            <a:endParaRPr lang="en-US" sz="240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Reimbursement Requests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 descr="Expenditure details screen in GEM$ which highlights that by hovering over a call you can see approved budget amount">
            <a:extLst>
              <a:ext uri="{FF2B5EF4-FFF2-40B4-BE49-F238E27FC236}">
                <a16:creationId xmlns:a16="http://schemas.microsoft.com/office/drawing/2014/main" id="{EF7BEFD9-165B-4170-9238-66E8463903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261825"/>
            <a:ext cx="8686800" cy="287190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Request Page – Fiscal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8305800" cy="2150666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System knows and automatically populates most fields</a:t>
            </a:r>
          </a:p>
          <a:p>
            <a:r>
              <a:rPr lang="en-US"/>
              <a:t>Total Cash Basis Expenditures comes from Expenditure Details page</a:t>
            </a:r>
          </a:p>
          <a:p>
            <a:r>
              <a:rPr lang="en-US"/>
              <a:t>Calculates amount of the request automatically using total expenditures minus cash received</a:t>
            </a:r>
          </a:p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Reimbursement Requests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6" descr="Expenditure details page in GEM$">
            <a:extLst>
              <a:ext uri="{FF2B5EF4-FFF2-40B4-BE49-F238E27FC236}">
                <a16:creationId xmlns:a16="http://schemas.microsoft.com/office/drawing/2014/main" id="{94765566-F20C-4D4A-A579-B2CC7219A0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833" y="3276600"/>
            <a:ext cx="7882333" cy="291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970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Related Documents Page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05" y="1600200"/>
            <a:ext cx="8229600" cy="1524000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LEA may be asked by DESE to upload backup documentation detailing their expenditures</a:t>
            </a:r>
          </a:p>
          <a:p>
            <a:r>
              <a:rPr lang="en-US"/>
              <a:t>Document types allowed include PDF, Word, Excel, PowerPoint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Reimbursement Requests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FE7D2-B5A6-415F-AB98-5C760E3C03B9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8" name="Picture 7" descr="Related documents page in GEM$">
            <a:extLst>
              <a:ext uri="{FF2B5EF4-FFF2-40B4-BE49-F238E27FC236}">
                <a16:creationId xmlns:a16="http://schemas.microsoft.com/office/drawing/2014/main" id="{04723709-A9C7-4A0F-A75E-01509ECE64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407" y="3276600"/>
            <a:ext cx="8687595" cy="1829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031664"/>
      </p:ext>
    </p:extLst>
  </p:cSld>
  <p:clrMapOvr>
    <a:masterClrMapping/>
  </p:clrMapOvr>
</p:sld>
</file>

<file path=ppt/theme/theme1.xml><?xml version="1.0" encoding="utf-8"?>
<a:theme xmlns:a="http://schemas.openxmlformats.org/drawingml/2006/main" name="TP03000656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9D2FCE26A5CF42B73DB707666E1E83" ma:contentTypeVersion="15" ma:contentTypeDescription="Create a new document." ma:contentTypeScope="" ma:versionID="1af72b5b26078ec684c014664248f68a">
  <xsd:schema xmlns:xsd="http://www.w3.org/2001/XMLSchema" xmlns:xs="http://www.w3.org/2001/XMLSchema" xmlns:p="http://schemas.microsoft.com/office/2006/metadata/properties" xmlns:ns2="67cbf261-e971-4a38-83b4-d85e273e70b4" xmlns:ns3="46f7fc10-315f-4884-8231-57a9c90b9c56" targetNamespace="http://schemas.microsoft.com/office/2006/metadata/properties" ma:root="true" ma:fieldsID="bb835d52d0cf0a8e73d396e4057f0729" ns2:_="" ns3:_="">
    <xsd:import namespace="67cbf261-e971-4a38-83b4-d85e273e70b4"/>
    <xsd:import namespace="46f7fc10-315f-4884-8231-57a9c90b9c5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cbf261-e971-4a38-83b4-d85e273e70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f7fc10-315f-4884-8231-57a9c90b9c5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59dfc3a5-e0cb-420d-bb1c-baaddc6e8637}" ma:internalName="TaxCatchAll" ma:showField="CatchAllData" ma:web="46f7fc10-315f-4884-8231-57a9c90b9c5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Props1.xml><?xml version="1.0" encoding="utf-8"?>
<ds:datastoreItem xmlns:ds="http://schemas.openxmlformats.org/officeDocument/2006/customXml" ds:itemID="{EAAAB2A4-4AB1-469B-A62D-8320B9E35221}">
  <ds:schemaRefs>
    <ds:schemaRef ds:uri="46f7fc10-315f-4884-8231-57a9c90b9c56"/>
    <ds:schemaRef ds:uri="67cbf261-e971-4a38-83b4-d85e273e70b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32B2DF0-E8D6-4E38-9E6F-B974FC4997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7275519-840A-4201-9780-FF90F411D5B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TP030006567</Template>
  <Application>Microsoft Office PowerPoint</Application>
  <PresentationFormat>On-screen Show (4:3)</PresentationFormat>
  <Slides>16</Slides>
  <Notes>3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TP030006567</vt:lpstr>
      <vt:lpstr>Grants Education Management System (GEM$) Department of Elementary &amp; Secondary Education (DESE)</vt:lpstr>
      <vt:lpstr>Agenda</vt:lpstr>
      <vt:lpstr>Reimbursement Request Entry Page</vt:lpstr>
      <vt:lpstr>Project Summary / Reimbursement Request List </vt:lpstr>
      <vt:lpstr>Demonstration</vt:lpstr>
      <vt:lpstr>Creating and Completing Reimbursement Requests</vt:lpstr>
      <vt:lpstr>Expenditure Details Page</vt:lpstr>
      <vt:lpstr>Request Page – Fiscal Summary</vt:lpstr>
      <vt:lpstr>Related Documents Page</vt:lpstr>
      <vt:lpstr>Validation</vt:lpstr>
      <vt:lpstr>Submission and Review</vt:lpstr>
      <vt:lpstr>Reimbursement Request Approval Steps</vt:lpstr>
      <vt:lpstr>Demonstration</vt:lpstr>
      <vt:lpstr>Critical Notes about Reimbursement Requests</vt:lpstr>
      <vt:lpstr>Search Reimbursement Requests</vt:lpstr>
      <vt:lpstr>Demonstration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Interactions of Life</dc:title>
  <dc:creator>Chris Line</dc:creator>
  <cp:revision>1</cp:revision>
  <cp:lastPrinted>2011-05-11T12:01:02Z</cp:lastPrinted>
  <dcterms:created xsi:type="dcterms:W3CDTF">2011-04-27T17:49:08Z</dcterms:created>
  <dcterms:modified xsi:type="dcterms:W3CDTF">2023-08-02T17:58:22Z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TC300065679990</vt:lpwstr>
  </property>
  <property fmtid="{D5CDD505-2E9C-101B-9397-08002B2CF9AE}" pid="3" name="ContentTypeId">
    <vt:lpwstr>0x010100A59D2FCE26A5CF42B73DB707666E1E83</vt:lpwstr>
  </property>
  <property fmtid="{D5CDD505-2E9C-101B-9397-08002B2CF9AE}" pid="4" name="_ExtendedDescription">
    <vt:lpwstr/>
  </property>
</Properties>
</file>