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44"/>
  </p:notesMasterIdLst>
  <p:sldIdLst>
    <p:sldId id="256" r:id="rId6"/>
    <p:sldId id="311" r:id="rId7"/>
    <p:sldId id="356" r:id="rId8"/>
    <p:sldId id="366" r:id="rId9"/>
    <p:sldId id="357" r:id="rId10"/>
    <p:sldId id="378" r:id="rId11"/>
    <p:sldId id="321" r:id="rId12"/>
    <p:sldId id="360" r:id="rId13"/>
    <p:sldId id="361" r:id="rId14"/>
    <p:sldId id="379" r:id="rId15"/>
    <p:sldId id="380" r:id="rId16"/>
    <p:sldId id="382" r:id="rId17"/>
    <p:sldId id="383" r:id="rId18"/>
    <p:sldId id="381" r:id="rId19"/>
    <p:sldId id="355" r:id="rId20"/>
    <p:sldId id="314" r:id="rId21"/>
    <p:sldId id="359" r:id="rId22"/>
    <p:sldId id="353" r:id="rId23"/>
    <p:sldId id="322" r:id="rId24"/>
    <p:sldId id="362" r:id="rId25"/>
    <p:sldId id="323" r:id="rId26"/>
    <p:sldId id="364" r:id="rId27"/>
    <p:sldId id="324" r:id="rId28"/>
    <p:sldId id="373" r:id="rId29"/>
    <p:sldId id="367" r:id="rId30"/>
    <p:sldId id="374" r:id="rId31"/>
    <p:sldId id="375" r:id="rId32"/>
    <p:sldId id="377" r:id="rId33"/>
    <p:sldId id="384" r:id="rId34"/>
    <p:sldId id="354" r:id="rId35"/>
    <p:sldId id="310" r:id="rId36"/>
    <p:sldId id="376" r:id="rId37"/>
    <p:sldId id="368" r:id="rId38"/>
    <p:sldId id="325" r:id="rId39"/>
    <p:sldId id="369" r:id="rId40"/>
    <p:sldId id="372" r:id="rId41"/>
    <p:sldId id="371" r:id="rId42"/>
    <p:sldId id="385"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a Stachera" initials="LS" lastIdx="1" clrIdx="0">
    <p:extLst>
      <p:ext uri="{19B8F6BF-5375-455C-9EA6-DF929625EA0E}">
        <p15:presenceInfo xmlns:p15="http://schemas.microsoft.com/office/powerpoint/2012/main" userId="S::lstachera@linq.com::7f717aaf-87da-469b-87a4-7abadbf94c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63" autoAdjust="0"/>
    <p:restoredTop sz="94660"/>
  </p:normalViewPr>
  <p:slideViewPr>
    <p:cSldViewPr>
      <p:cViewPr varScale="1">
        <p:scale>
          <a:sx n="108" d="100"/>
          <a:sy n="108" d="100"/>
        </p:scale>
        <p:origin x="101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setarits, Jake S. (DESE)" userId="37741e96-5ecb-4258-9857-666183bdd9bd" providerId="ADAL" clId="{2606268A-0F33-4E72-A2DA-C0EAE942FB3B}"/>
    <pc:docChg chg="modSld">
      <pc:chgData name="Resetarits, Jake S. (DESE)" userId="37741e96-5ecb-4258-9857-666183bdd9bd" providerId="ADAL" clId="{2606268A-0F33-4E72-A2DA-C0EAE942FB3B}" dt="2023-08-02T18:05:32.552" v="1331" actId="962"/>
      <pc:docMkLst>
        <pc:docMk/>
      </pc:docMkLst>
      <pc:sldChg chg="modSp mod">
        <pc:chgData name="Resetarits, Jake S. (DESE)" userId="37741e96-5ecb-4258-9857-666183bdd9bd" providerId="ADAL" clId="{2606268A-0F33-4E72-A2DA-C0EAE942FB3B}" dt="2023-08-02T18:04:42.546" v="1323" actId="962"/>
        <pc:sldMkLst>
          <pc:docMk/>
          <pc:sldMk cId="1534659401" sldId="310"/>
        </pc:sldMkLst>
        <pc:grpChg chg="mod">
          <ac:chgData name="Resetarits, Jake S. (DESE)" userId="37741e96-5ecb-4258-9857-666183bdd9bd" providerId="ADAL" clId="{2606268A-0F33-4E72-A2DA-C0EAE942FB3B}" dt="2023-08-02T18:04:42.546" v="1323" actId="962"/>
          <ac:grpSpMkLst>
            <pc:docMk/>
            <pc:sldMk cId="1534659401" sldId="310"/>
            <ac:grpSpMk id="9" creationId="{D31FF708-DE76-4C6B-9BC4-3F58F972ED35}"/>
          </ac:grpSpMkLst>
        </pc:grpChg>
      </pc:sldChg>
      <pc:sldChg chg="modSp mod">
        <pc:chgData name="Resetarits, Jake S. (DESE)" userId="37741e96-5ecb-4258-9857-666183bdd9bd" providerId="ADAL" clId="{2606268A-0F33-4E72-A2DA-C0EAE942FB3B}" dt="2023-08-02T18:00:05.088" v="1" actId="962"/>
        <pc:sldMkLst>
          <pc:docMk/>
          <pc:sldMk cId="4071097366" sldId="314"/>
        </pc:sldMkLst>
        <pc:picChg chg="mod">
          <ac:chgData name="Resetarits, Jake S. (DESE)" userId="37741e96-5ecb-4258-9857-666183bdd9bd" providerId="ADAL" clId="{2606268A-0F33-4E72-A2DA-C0EAE942FB3B}" dt="2023-08-02T18:00:05.088" v="1" actId="962"/>
          <ac:picMkLst>
            <pc:docMk/>
            <pc:sldMk cId="4071097366" sldId="314"/>
            <ac:picMk id="6" creationId="{D61B8BE5-A4B4-4584-A865-87FF5A53E09C}"/>
          </ac:picMkLst>
        </pc:picChg>
      </pc:sldChg>
      <pc:sldChg chg="modSp mod">
        <pc:chgData name="Resetarits, Jake S. (DESE)" userId="37741e96-5ecb-4258-9857-666183bdd9bd" providerId="ADAL" clId="{2606268A-0F33-4E72-A2DA-C0EAE942FB3B}" dt="2023-08-02T18:00:50.779" v="201" actId="962"/>
        <pc:sldMkLst>
          <pc:docMk/>
          <pc:sldMk cId="3769500542" sldId="322"/>
        </pc:sldMkLst>
        <pc:picChg chg="mod">
          <ac:chgData name="Resetarits, Jake S. (DESE)" userId="37741e96-5ecb-4258-9857-666183bdd9bd" providerId="ADAL" clId="{2606268A-0F33-4E72-A2DA-C0EAE942FB3B}" dt="2023-08-02T18:00:50.779" v="201" actId="962"/>
          <ac:picMkLst>
            <pc:docMk/>
            <pc:sldMk cId="3769500542" sldId="322"/>
            <ac:picMk id="9" creationId="{867169AE-1624-4DE6-81C2-40C58B896453}"/>
          </ac:picMkLst>
        </pc:picChg>
      </pc:sldChg>
      <pc:sldChg chg="modSp mod">
        <pc:chgData name="Resetarits, Jake S. (DESE)" userId="37741e96-5ecb-4258-9857-666183bdd9bd" providerId="ADAL" clId="{2606268A-0F33-4E72-A2DA-C0EAE942FB3B}" dt="2023-08-02T18:01:36.618" v="349" actId="962"/>
        <pc:sldMkLst>
          <pc:docMk/>
          <pc:sldMk cId="3807903723" sldId="323"/>
        </pc:sldMkLst>
        <pc:picChg chg="mod">
          <ac:chgData name="Resetarits, Jake S. (DESE)" userId="37741e96-5ecb-4258-9857-666183bdd9bd" providerId="ADAL" clId="{2606268A-0F33-4E72-A2DA-C0EAE942FB3B}" dt="2023-08-02T18:01:36.618" v="349" actId="962"/>
          <ac:picMkLst>
            <pc:docMk/>
            <pc:sldMk cId="3807903723" sldId="323"/>
            <ac:picMk id="8" creationId="{17E06E06-A660-4727-8CEF-839C14700A91}"/>
          </ac:picMkLst>
        </pc:picChg>
      </pc:sldChg>
      <pc:sldChg chg="modSp mod">
        <pc:chgData name="Resetarits, Jake S. (DESE)" userId="37741e96-5ecb-4258-9857-666183bdd9bd" providerId="ADAL" clId="{2606268A-0F33-4E72-A2DA-C0EAE942FB3B}" dt="2023-08-02T18:02:31.888" v="577" actId="962"/>
        <pc:sldMkLst>
          <pc:docMk/>
          <pc:sldMk cId="3913501981" sldId="324"/>
        </pc:sldMkLst>
        <pc:picChg chg="mod">
          <ac:chgData name="Resetarits, Jake S. (DESE)" userId="37741e96-5ecb-4258-9857-666183bdd9bd" providerId="ADAL" clId="{2606268A-0F33-4E72-A2DA-C0EAE942FB3B}" dt="2023-08-02T18:02:31.888" v="577" actId="962"/>
          <ac:picMkLst>
            <pc:docMk/>
            <pc:sldMk cId="3913501981" sldId="324"/>
            <ac:picMk id="5" creationId="{4EF88B52-BF52-46C9-A399-33308BF1607A}"/>
          </ac:picMkLst>
        </pc:picChg>
      </pc:sldChg>
      <pc:sldChg chg="modSp mod">
        <pc:chgData name="Resetarits, Jake S. (DESE)" userId="37741e96-5ecb-4258-9857-666183bdd9bd" providerId="ADAL" clId="{2606268A-0F33-4E72-A2DA-C0EAE942FB3B}" dt="2023-08-02T18:05:11.047" v="1327" actId="962"/>
        <pc:sldMkLst>
          <pc:docMk/>
          <pc:sldMk cId="3048309909" sldId="325"/>
        </pc:sldMkLst>
        <pc:picChg chg="mod">
          <ac:chgData name="Resetarits, Jake S. (DESE)" userId="37741e96-5ecb-4258-9857-666183bdd9bd" providerId="ADAL" clId="{2606268A-0F33-4E72-A2DA-C0EAE942FB3B}" dt="2023-08-02T18:05:03.632" v="1325" actId="962"/>
          <ac:picMkLst>
            <pc:docMk/>
            <pc:sldMk cId="3048309909" sldId="325"/>
            <ac:picMk id="8" creationId="{E2A583A5-147A-460C-BEBF-AE072FF078C0}"/>
          </ac:picMkLst>
        </pc:picChg>
        <pc:picChg chg="mod">
          <ac:chgData name="Resetarits, Jake S. (DESE)" userId="37741e96-5ecb-4258-9857-666183bdd9bd" providerId="ADAL" clId="{2606268A-0F33-4E72-A2DA-C0EAE942FB3B}" dt="2023-08-02T18:05:11.047" v="1327" actId="962"/>
          <ac:picMkLst>
            <pc:docMk/>
            <pc:sldMk cId="3048309909" sldId="325"/>
            <ac:picMk id="9" creationId="{DA43E417-F04E-4D46-8B75-743E8F9258A5}"/>
          </ac:picMkLst>
        </pc:picChg>
      </pc:sldChg>
      <pc:sldChg chg="modSp mod">
        <pc:chgData name="Resetarits, Jake S. (DESE)" userId="37741e96-5ecb-4258-9857-666183bdd9bd" providerId="ADAL" clId="{2606268A-0F33-4E72-A2DA-C0EAE942FB3B}" dt="2023-08-02T18:00:57.958" v="203" actId="962"/>
        <pc:sldMkLst>
          <pc:docMk/>
          <pc:sldMk cId="1153989216" sldId="362"/>
        </pc:sldMkLst>
        <pc:picChg chg="mod">
          <ac:chgData name="Resetarits, Jake S. (DESE)" userId="37741e96-5ecb-4258-9857-666183bdd9bd" providerId="ADAL" clId="{2606268A-0F33-4E72-A2DA-C0EAE942FB3B}" dt="2023-08-02T18:00:57.958" v="203" actId="962"/>
          <ac:picMkLst>
            <pc:docMk/>
            <pc:sldMk cId="1153989216" sldId="362"/>
            <ac:picMk id="8" creationId="{A2C2C110-77EA-4CEF-AD30-1F4BCE11E763}"/>
          </ac:picMkLst>
        </pc:picChg>
      </pc:sldChg>
      <pc:sldChg chg="modSp mod">
        <pc:chgData name="Resetarits, Jake S. (DESE)" userId="37741e96-5ecb-4258-9857-666183bdd9bd" providerId="ADAL" clId="{2606268A-0F33-4E72-A2DA-C0EAE942FB3B}" dt="2023-08-02T18:02:12.716" v="477" actId="962"/>
        <pc:sldMkLst>
          <pc:docMk/>
          <pc:sldMk cId="3411867441" sldId="364"/>
        </pc:sldMkLst>
        <pc:picChg chg="mod">
          <ac:chgData name="Resetarits, Jake S. (DESE)" userId="37741e96-5ecb-4258-9857-666183bdd9bd" providerId="ADAL" clId="{2606268A-0F33-4E72-A2DA-C0EAE942FB3B}" dt="2023-08-02T18:02:12.716" v="477" actId="962"/>
          <ac:picMkLst>
            <pc:docMk/>
            <pc:sldMk cId="3411867441" sldId="364"/>
            <ac:picMk id="10" creationId="{749AFE9B-C605-4780-BADF-D30B605B4DD5}"/>
          </ac:picMkLst>
        </pc:picChg>
      </pc:sldChg>
      <pc:sldChg chg="modSp mod">
        <pc:chgData name="Resetarits, Jake S. (DESE)" userId="37741e96-5ecb-4258-9857-666183bdd9bd" providerId="ADAL" clId="{2606268A-0F33-4E72-A2DA-C0EAE942FB3B}" dt="2023-08-02T18:03:00.357" v="743" actId="962"/>
        <pc:sldMkLst>
          <pc:docMk/>
          <pc:sldMk cId="783587049" sldId="367"/>
        </pc:sldMkLst>
        <pc:picChg chg="mod">
          <ac:chgData name="Resetarits, Jake S. (DESE)" userId="37741e96-5ecb-4258-9857-666183bdd9bd" providerId="ADAL" clId="{2606268A-0F33-4E72-A2DA-C0EAE942FB3B}" dt="2023-08-02T18:03:00.357" v="743" actId="962"/>
          <ac:picMkLst>
            <pc:docMk/>
            <pc:sldMk cId="783587049" sldId="367"/>
            <ac:picMk id="8" creationId="{E1F8FA03-13E9-4401-8D73-C0802A82C40D}"/>
          </ac:picMkLst>
        </pc:picChg>
      </pc:sldChg>
      <pc:sldChg chg="modSp mod">
        <pc:chgData name="Resetarits, Jake S. (DESE)" userId="37741e96-5ecb-4258-9857-666183bdd9bd" providerId="ADAL" clId="{2606268A-0F33-4E72-A2DA-C0EAE942FB3B}" dt="2023-08-02T18:05:21.776" v="1329" actId="962"/>
        <pc:sldMkLst>
          <pc:docMk/>
          <pc:sldMk cId="1667340023" sldId="369"/>
        </pc:sldMkLst>
        <pc:picChg chg="mod">
          <ac:chgData name="Resetarits, Jake S. (DESE)" userId="37741e96-5ecb-4258-9857-666183bdd9bd" providerId="ADAL" clId="{2606268A-0F33-4E72-A2DA-C0EAE942FB3B}" dt="2023-08-02T18:05:21.776" v="1329" actId="962"/>
          <ac:picMkLst>
            <pc:docMk/>
            <pc:sldMk cId="1667340023" sldId="369"/>
            <ac:picMk id="9" creationId="{72F8F5C7-8628-44F6-B817-252704F65A73}"/>
          </ac:picMkLst>
        </pc:picChg>
      </pc:sldChg>
      <pc:sldChg chg="modSp mod">
        <pc:chgData name="Resetarits, Jake S. (DESE)" userId="37741e96-5ecb-4258-9857-666183bdd9bd" providerId="ADAL" clId="{2606268A-0F33-4E72-A2DA-C0EAE942FB3B}" dt="2023-08-02T18:05:32.552" v="1331" actId="962"/>
        <pc:sldMkLst>
          <pc:docMk/>
          <pc:sldMk cId="490420263" sldId="371"/>
        </pc:sldMkLst>
        <pc:picChg chg="mod">
          <ac:chgData name="Resetarits, Jake S. (DESE)" userId="37741e96-5ecb-4258-9857-666183bdd9bd" providerId="ADAL" clId="{2606268A-0F33-4E72-A2DA-C0EAE942FB3B}" dt="2023-08-02T18:05:32.552" v="1331" actId="962"/>
          <ac:picMkLst>
            <pc:docMk/>
            <pc:sldMk cId="490420263" sldId="371"/>
            <ac:picMk id="7" creationId="{A7B3B848-14A1-458E-A613-D809421BD0EF}"/>
          </ac:picMkLst>
        </pc:picChg>
      </pc:sldChg>
      <pc:sldChg chg="modSp mod">
        <pc:chgData name="Resetarits, Jake S. (DESE)" userId="37741e96-5ecb-4258-9857-666183bdd9bd" providerId="ADAL" clId="{2606268A-0F33-4E72-A2DA-C0EAE942FB3B}" dt="2023-08-02T18:02:48.781" v="681" actId="962"/>
        <pc:sldMkLst>
          <pc:docMk/>
          <pc:sldMk cId="19136087" sldId="373"/>
        </pc:sldMkLst>
        <pc:picChg chg="mod">
          <ac:chgData name="Resetarits, Jake S. (DESE)" userId="37741e96-5ecb-4258-9857-666183bdd9bd" providerId="ADAL" clId="{2606268A-0F33-4E72-A2DA-C0EAE942FB3B}" dt="2023-08-02T18:02:48.781" v="681" actId="962"/>
          <ac:picMkLst>
            <pc:docMk/>
            <pc:sldMk cId="19136087" sldId="373"/>
            <ac:picMk id="8" creationId="{F880ED56-4AB0-4139-94A1-18356FA57B15}"/>
          </ac:picMkLst>
        </pc:picChg>
      </pc:sldChg>
      <pc:sldChg chg="modSp mod">
        <pc:chgData name="Resetarits, Jake S. (DESE)" userId="37741e96-5ecb-4258-9857-666183bdd9bd" providerId="ADAL" clId="{2606268A-0F33-4E72-A2DA-C0EAE942FB3B}" dt="2023-08-02T18:03:35.088" v="1005" actId="962"/>
        <pc:sldMkLst>
          <pc:docMk/>
          <pc:sldMk cId="3596366162" sldId="374"/>
        </pc:sldMkLst>
        <pc:picChg chg="mod">
          <ac:chgData name="Resetarits, Jake S. (DESE)" userId="37741e96-5ecb-4258-9857-666183bdd9bd" providerId="ADAL" clId="{2606268A-0F33-4E72-A2DA-C0EAE942FB3B}" dt="2023-08-02T18:03:35.088" v="1005" actId="962"/>
          <ac:picMkLst>
            <pc:docMk/>
            <pc:sldMk cId="3596366162" sldId="374"/>
            <ac:picMk id="7" creationId="{FA86A024-1561-4BCB-949D-88ABB670140F}"/>
          </ac:picMkLst>
        </pc:picChg>
      </pc:sldChg>
      <pc:sldChg chg="modSp mod">
        <pc:chgData name="Resetarits, Jake S. (DESE)" userId="37741e96-5ecb-4258-9857-666183bdd9bd" providerId="ADAL" clId="{2606268A-0F33-4E72-A2DA-C0EAE942FB3B}" dt="2023-08-02T18:03:50.441" v="1101" actId="962"/>
        <pc:sldMkLst>
          <pc:docMk/>
          <pc:sldMk cId="4041758540" sldId="375"/>
        </pc:sldMkLst>
        <pc:picChg chg="mod">
          <ac:chgData name="Resetarits, Jake S. (DESE)" userId="37741e96-5ecb-4258-9857-666183bdd9bd" providerId="ADAL" clId="{2606268A-0F33-4E72-A2DA-C0EAE942FB3B}" dt="2023-08-02T18:03:50.441" v="1101" actId="962"/>
          <ac:picMkLst>
            <pc:docMk/>
            <pc:sldMk cId="4041758540" sldId="375"/>
            <ac:picMk id="7" creationId="{9A8DF02D-E08A-4451-9FA4-658863A2E168}"/>
          </ac:picMkLst>
        </pc:picChg>
      </pc:sldChg>
      <pc:sldChg chg="modSp mod">
        <pc:chgData name="Resetarits, Jake S. (DESE)" userId="37741e96-5ecb-4258-9857-666183bdd9bd" providerId="ADAL" clId="{2606268A-0F33-4E72-A2DA-C0EAE942FB3B}" dt="2023-08-02T18:04:31.845" v="1321" actId="962"/>
        <pc:sldMkLst>
          <pc:docMk/>
          <pc:sldMk cId="2226415984" sldId="377"/>
        </pc:sldMkLst>
        <pc:picChg chg="mod">
          <ac:chgData name="Resetarits, Jake S. (DESE)" userId="37741e96-5ecb-4258-9857-666183bdd9bd" providerId="ADAL" clId="{2606268A-0F33-4E72-A2DA-C0EAE942FB3B}" dt="2023-08-02T18:04:31.845" v="1321" actId="962"/>
          <ac:picMkLst>
            <pc:docMk/>
            <pc:sldMk cId="2226415984" sldId="377"/>
            <ac:picMk id="7" creationId="{582EE336-FB3D-4015-B535-A69B091A8C8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A19D4-7023-4CA1-A243-19EB632E5311}" type="datetimeFigureOut">
              <a:rPr lang="en-US" smtClean="0"/>
              <a:t>8/2/2023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D4F7E2-BAA4-4DE4-8D79-EE7F2C3E5603}" type="slidenum">
              <a:rPr lang="en-US" smtClean="0"/>
              <a:t>‹#›</a:t>
            </a:fld>
            <a:endParaRPr lang="en-US" dirty="0"/>
          </a:p>
        </p:txBody>
      </p:sp>
    </p:spTree>
    <p:extLst>
      <p:ext uri="{BB962C8B-B14F-4D97-AF65-F5344CB8AC3E}">
        <p14:creationId xmlns:p14="http://schemas.microsoft.com/office/powerpoint/2010/main" val="3212112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a:t>
            </a:fld>
            <a:endParaRPr lang="en-US" dirty="0"/>
          </a:p>
        </p:txBody>
      </p:sp>
    </p:spTree>
    <p:extLst>
      <p:ext uri="{BB962C8B-B14F-4D97-AF65-F5344CB8AC3E}">
        <p14:creationId xmlns:p14="http://schemas.microsoft.com/office/powerpoint/2010/main" val="19437572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10</a:t>
            </a:fld>
            <a:endParaRPr lang="en-US" dirty="0"/>
          </a:p>
        </p:txBody>
      </p:sp>
    </p:spTree>
    <p:extLst>
      <p:ext uri="{BB962C8B-B14F-4D97-AF65-F5344CB8AC3E}">
        <p14:creationId xmlns:p14="http://schemas.microsoft.com/office/powerpoint/2010/main" val="3625101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11</a:t>
            </a:fld>
            <a:endParaRPr lang="en-US" dirty="0"/>
          </a:p>
        </p:txBody>
      </p:sp>
    </p:spTree>
    <p:extLst>
      <p:ext uri="{BB962C8B-B14F-4D97-AF65-F5344CB8AC3E}">
        <p14:creationId xmlns:p14="http://schemas.microsoft.com/office/powerpoint/2010/main" val="128886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12</a:t>
            </a:fld>
            <a:endParaRPr lang="en-US" dirty="0"/>
          </a:p>
        </p:txBody>
      </p:sp>
    </p:spTree>
    <p:extLst>
      <p:ext uri="{BB962C8B-B14F-4D97-AF65-F5344CB8AC3E}">
        <p14:creationId xmlns:p14="http://schemas.microsoft.com/office/powerpoint/2010/main" val="37615003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13</a:t>
            </a:fld>
            <a:endParaRPr lang="en-US" dirty="0"/>
          </a:p>
        </p:txBody>
      </p:sp>
    </p:spTree>
    <p:extLst>
      <p:ext uri="{BB962C8B-B14F-4D97-AF65-F5344CB8AC3E}">
        <p14:creationId xmlns:p14="http://schemas.microsoft.com/office/powerpoint/2010/main" val="13288165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14</a:t>
            </a:fld>
            <a:endParaRPr lang="en-US" dirty="0"/>
          </a:p>
        </p:txBody>
      </p:sp>
    </p:spTree>
    <p:extLst>
      <p:ext uri="{BB962C8B-B14F-4D97-AF65-F5344CB8AC3E}">
        <p14:creationId xmlns:p14="http://schemas.microsoft.com/office/powerpoint/2010/main" val="754130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D4F7E2-BAA4-4DE4-8D79-EE7F2C3E5603}" type="slidenum">
              <a:rPr lang="en-US" smtClean="0"/>
              <a:t>15</a:t>
            </a:fld>
            <a:endParaRPr lang="en-US" dirty="0"/>
          </a:p>
        </p:txBody>
      </p:sp>
    </p:spTree>
    <p:extLst>
      <p:ext uri="{BB962C8B-B14F-4D97-AF65-F5344CB8AC3E}">
        <p14:creationId xmlns:p14="http://schemas.microsoft.com/office/powerpoint/2010/main" val="27628258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16</a:t>
            </a:fld>
            <a:endParaRPr lang="en-US" dirty="0"/>
          </a:p>
        </p:txBody>
      </p:sp>
    </p:spTree>
    <p:extLst>
      <p:ext uri="{BB962C8B-B14F-4D97-AF65-F5344CB8AC3E}">
        <p14:creationId xmlns:p14="http://schemas.microsoft.com/office/powerpoint/2010/main" val="747959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17</a:t>
            </a:fld>
            <a:endParaRPr lang="en-US" dirty="0"/>
          </a:p>
        </p:txBody>
      </p:sp>
    </p:spTree>
    <p:extLst>
      <p:ext uri="{BB962C8B-B14F-4D97-AF65-F5344CB8AC3E}">
        <p14:creationId xmlns:p14="http://schemas.microsoft.com/office/powerpoint/2010/main" val="12939786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18</a:t>
            </a:fld>
            <a:endParaRPr lang="en-US" dirty="0"/>
          </a:p>
        </p:txBody>
      </p:sp>
    </p:spTree>
    <p:extLst>
      <p:ext uri="{BB962C8B-B14F-4D97-AF65-F5344CB8AC3E}">
        <p14:creationId xmlns:p14="http://schemas.microsoft.com/office/powerpoint/2010/main" val="3121406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19</a:t>
            </a:fld>
            <a:endParaRPr lang="en-US" dirty="0"/>
          </a:p>
        </p:txBody>
      </p:sp>
    </p:spTree>
    <p:extLst>
      <p:ext uri="{BB962C8B-B14F-4D97-AF65-F5344CB8AC3E}">
        <p14:creationId xmlns:p14="http://schemas.microsoft.com/office/powerpoint/2010/main" val="2061656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2</a:t>
            </a:fld>
            <a:endParaRPr lang="en-US" dirty="0"/>
          </a:p>
        </p:txBody>
      </p:sp>
    </p:spTree>
    <p:extLst>
      <p:ext uri="{BB962C8B-B14F-4D97-AF65-F5344CB8AC3E}">
        <p14:creationId xmlns:p14="http://schemas.microsoft.com/office/powerpoint/2010/main" val="6560950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20</a:t>
            </a:fld>
            <a:endParaRPr lang="en-US" dirty="0"/>
          </a:p>
        </p:txBody>
      </p:sp>
    </p:spTree>
    <p:extLst>
      <p:ext uri="{BB962C8B-B14F-4D97-AF65-F5344CB8AC3E}">
        <p14:creationId xmlns:p14="http://schemas.microsoft.com/office/powerpoint/2010/main" val="2675059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21</a:t>
            </a:fld>
            <a:endParaRPr lang="en-US" dirty="0"/>
          </a:p>
        </p:txBody>
      </p:sp>
    </p:spTree>
    <p:extLst>
      <p:ext uri="{BB962C8B-B14F-4D97-AF65-F5344CB8AC3E}">
        <p14:creationId xmlns:p14="http://schemas.microsoft.com/office/powerpoint/2010/main" val="29647337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22</a:t>
            </a:fld>
            <a:endParaRPr lang="en-US" dirty="0"/>
          </a:p>
        </p:txBody>
      </p:sp>
    </p:spTree>
    <p:extLst>
      <p:ext uri="{BB962C8B-B14F-4D97-AF65-F5344CB8AC3E}">
        <p14:creationId xmlns:p14="http://schemas.microsoft.com/office/powerpoint/2010/main" val="22787525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23</a:t>
            </a:fld>
            <a:endParaRPr lang="en-US" dirty="0"/>
          </a:p>
        </p:txBody>
      </p:sp>
    </p:spTree>
    <p:extLst>
      <p:ext uri="{BB962C8B-B14F-4D97-AF65-F5344CB8AC3E}">
        <p14:creationId xmlns:p14="http://schemas.microsoft.com/office/powerpoint/2010/main" val="17249005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24</a:t>
            </a:fld>
            <a:endParaRPr lang="en-US" dirty="0"/>
          </a:p>
        </p:txBody>
      </p:sp>
    </p:spTree>
    <p:extLst>
      <p:ext uri="{BB962C8B-B14F-4D97-AF65-F5344CB8AC3E}">
        <p14:creationId xmlns:p14="http://schemas.microsoft.com/office/powerpoint/2010/main" val="9632225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25</a:t>
            </a:fld>
            <a:endParaRPr lang="en-US" dirty="0"/>
          </a:p>
        </p:txBody>
      </p:sp>
    </p:spTree>
    <p:extLst>
      <p:ext uri="{BB962C8B-B14F-4D97-AF65-F5344CB8AC3E}">
        <p14:creationId xmlns:p14="http://schemas.microsoft.com/office/powerpoint/2010/main" val="10687607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26</a:t>
            </a:fld>
            <a:endParaRPr lang="en-US" dirty="0"/>
          </a:p>
        </p:txBody>
      </p:sp>
    </p:spTree>
    <p:extLst>
      <p:ext uri="{BB962C8B-B14F-4D97-AF65-F5344CB8AC3E}">
        <p14:creationId xmlns:p14="http://schemas.microsoft.com/office/powerpoint/2010/main" val="40386772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27</a:t>
            </a:fld>
            <a:endParaRPr lang="en-US" dirty="0"/>
          </a:p>
        </p:txBody>
      </p:sp>
    </p:spTree>
    <p:extLst>
      <p:ext uri="{BB962C8B-B14F-4D97-AF65-F5344CB8AC3E}">
        <p14:creationId xmlns:p14="http://schemas.microsoft.com/office/powerpoint/2010/main" val="6740964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28</a:t>
            </a:fld>
            <a:endParaRPr lang="en-US" dirty="0"/>
          </a:p>
        </p:txBody>
      </p:sp>
    </p:spTree>
    <p:extLst>
      <p:ext uri="{BB962C8B-B14F-4D97-AF65-F5344CB8AC3E}">
        <p14:creationId xmlns:p14="http://schemas.microsoft.com/office/powerpoint/2010/main" val="6072373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D4F7E2-BAA4-4DE4-8D79-EE7F2C3E5603}" type="slidenum">
              <a:rPr lang="en-US" smtClean="0"/>
              <a:t>29</a:t>
            </a:fld>
            <a:endParaRPr lang="en-US" dirty="0"/>
          </a:p>
        </p:txBody>
      </p:sp>
    </p:spTree>
    <p:extLst>
      <p:ext uri="{BB962C8B-B14F-4D97-AF65-F5344CB8AC3E}">
        <p14:creationId xmlns:p14="http://schemas.microsoft.com/office/powerpoint/2010/main" val="971608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3</a:t>
            </a:fld>
            <a:endParaRPr lang="en-US" dirty="0"/>
          </a:p>
        </p:txBody>
      </p:sp>
    </p:spTree>
    <p:extLst>
      <p:ext uri="{BB962C8B-B14F-4D97-AF65-F5344CB8AC3E}">
        <p14:creationId xmlns:p14="http://schemas.microsoft.com/office/powerpoint/2010/main" val="157666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D4F7E2-BAA4-4DE4-8D79-EE7F2C3E5603}" type="slidenum">
              <a:rPr lang="en-US" smtClean="0"/>
              <a:t>30</a:t>
            </a:fld>
            <a:endParaRPr lang="en-US" dirty="0"/>
          </a:p>
        </p:txBody>
      </p:sp>
    </p:spTree>
    <p:extLst>
      <p:ext uri="{BB962C8B-B14F-4D97-AF65-F5344CB8AC3E}">
        <p14:creationId xmlns:p14="http://schemas.microsoft.com/office/powerpoint/2010/main" val="16484038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31</a:t>
            </a:fld>
            <a:endParaRPr lang="en-US" dirty="0"/>
          </a:p>
        </p:txBody>
      </p:sp>
    </p:spTree>
    <p:extLst>
      <p:ext uri="{BB962C8B-B14F-4D97-AF65-F5344CB8AC3E}">
        <p14:creationId xmlns:p14="http://schemas.microsoft.com/office/powerpoint/2010/main" val="2297073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32</a:t>
            </a:fld>
            <a:endParaRPr lang="en-US" dirty="0"/>
          </a:p>
        </p:txBody>
      </p:sp>
    </p:spTree>
    <p:extLst>
      <p:ext uri="{BB962C8B-B14F-4D97-AF65-F5344CB8AC3E}">
        <p14:creationId xmlns:p14="http://schemas.microsoft.com/office/powerpoint/2010/main" val="25075376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33</a:t>
            </a:fld>
            <a:endParaRPr lang="en-US" dirty="0"/>
          </a:p>
        </p:txBody>
      </p:sp>
    </p:spTree>
    <p:extLst>
      <p:ext uri="{BB962C8B-B14F-4D97-AF65-F5344CB8AC3E}">
        <p14:creationId xmlns:p14="http://schemas.microsoft.com/office/powerpoint/2010/main" val="9126174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34</a:t>
            </a:fld>
            <a:endParaRPr lang="en-US" dirty="0"/>
          </a:p>
        </p:txBody>
      </p:sp>
    </p:spTree>
    <p:extLst>
      <p:ext uri="{BB962C8B-B14F-4D97-AF65-F5344CB8AC3E}">
        <p14:creationId xmlns:p14="http://schemas.microsoft.com/office/powerpoint/2010/main" val="3683114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35</a:t>
            </a:fld>
            <a:endParaRPr lang="en-US" dirty="0"/>
          </a:p>
        </p:txBody>
      </p:sp>
    </p:spTree>
    <p:extLst>
      <p:ext uri="{BB962C8B-B14F-4D97-AF65-F5344CB8AC3E}">
        <p14:creationId xmlns:p14="http://schemas.microsoft.com/office/powerpoint/2010/main" val="24586869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36</a:t>
            </a:fld>
            <a:endParaRPr lang="en-US" dirty="0"/>
          </a:p>
        </p:txBody>
      </p:sp>
    </p:spTree>
    <p:extLst>
      <p:ext uri="{BB962C8B-B14F-4D97-AF65-F5344CB8AC3E}">
        <p14:creationId xmlns:p14="http://schemas.microsoft.com/office/powerpoint/2010/main" val="11443845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37</a:t>
            </a:fld>
            <a:endParaRPr lang="en-US" dirty="0"/>
          </a:p>
        </p:txBody>
      </p:sp>
    </p:spTree>
    <p:extLst>
      <p:ext uri="{BB962C8B-B14F-4D97-AF65-F5344CB8AC3E}">
        <p14:creationId xmlns:p14="http://schemas.microsoft.com/office/powerpoint/2010/main" val="4924661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D4F7E2-BAA4-4DE4-8D79-EE7F2C3E5603}" type="slidenum">
              <a:rPr lang="en-US" smtClean="0"/>
              <a:t>38</a:t>
            </a:fld>
            <a:endParaRPr lang="en-US" dirty="0"/>
          </a:p>
        </p:txBody>
      </p:sp>
    </p:spTree>
    <p:extLst>
      <p:ext uri="{BB962C8B-B14F-4D97-AF65-F5344CB8AC3E}">
        <p14:creationId xmlns:p14="http://schemas.microsoft.com/office/powerpoint/2010/main" val="2983710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D4F7E2-BAA4-4DE4-8D79-EE7F2C3E5603}" type="slidenum">
              <a:rPr lang="en-US" smtClean="0"/>
              <a:t>4</a:t>
            </a:fld>
            <a:endParaRPr lang="en-US" dirty="0"/>
          </a:p>
        </p:txBody>
      </p:sp>
    </p:spTree>
    <p:extLst>
      <p:ext uri="{BB962C8B-B14F-4D97-AF65-F5344CB8AC3E}">
        <p14:creationId xmlns:p14="http://schemas.microsoft.com/office/powerpoint/2010/main" val="3131262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5</a:t>
            </a:fld>
            <a:endParaRPr lang="en-US" dirty="0"/>
          </a:p>
        </p:txBody>
      </p:sp>
    </p:spTree>
    <p:extLst>
      <p:ext uri="{BB962C8B-B14F-4D97-AF65-F5344CB8AC3E}">
        <p14:creationId xmlns:p14="http://schemas.microsoft.com/office/powerpoint/2010/main" val="2710796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6</a:t>
            </a:fld>
            <a:endParaRPr lang="en-US" dirty="0"/>
          </a:p>
        </p:txBody>
      </p:sp>
    </p:spTree>
    <p:extLst>
      <p:ext uri="{BB962C8B-B14F-4D97-AF65-F5344CB8AC3E}">
        <p14:creationId xmlns:p14="http://schemas.microsoft.com/office/powerpoint/2010/main" val="1815693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7</a:t>
            </a:fld>
            <a:endParaRPr lang="en-US" dirty="0"/>
          </a:p>
        </p:txBody>
      </p:sp>
    </p:spTree>
    <p:extLst>
      <p:ext uri="{BB962C8B-B14F-4D97-AF65-F5344CB8AC3E}">
        <p14:creationId xmlns:p14="http://schemas.microsoft.com/office/powerpoint/2010/main" val="3805454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8</a:t>
            </a:fld>
            <a:endParaRPr lang="en-US" dirty="0"/>
          </a:p>
        </p:txBody>
      </p:sp>
    </p:spTree>
    <p:extLst>
      <p:ext uri="{BB962C8B-B14F-4D97-AF65-F5344CB8AC3E}">
        <p14:creationId xmlns:p14="http://schemas.microsoft.com/office/powerpoint/2010/main" val="4272996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9</a:t>
            </a:fld>
            <a:endParaRPr lang="en-US" dirty="0"/>
          </a:p>
        </p:txBody>
      </p:sp>
    </p:spTree>
    <p:extLst>
      <p:ext uri="{BB962C8B-B14F-4D97-AF65-F5344CB8AC3E}">
        <p14:creationId xmlns:p14="http://schemas.microsoft.com/office/powerpoint/2010/main" val="1200248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860238E-2FE6-4D86-ABBF-E0F17C50BF5D}" type="datetime1">
              <a:rPr lang="en-US" smtClean="0"/>
              <a:t>8/2/2023</a:t>
            </a:fld>
            <a:endParaRPr lang="en-US" dirty="0"/>
          </a:p>
        </p:txBody>
      </p:sp>
      <p:sp>
        <p:nvSpPr>
          <p:cNvPr id="5" name="Footer Placeholder 4"/>
          <p:cNvSpPr>
            <a:spLocks noGrp="1"/>
          </p:cNvSpPr>
          <p:nvPr>
            <p:ph type="ftr" sz="quarter" idx="11"/>
          </p:nvPr>
        </p:nvSpPr>
        <p:spPr/>
        <p:txBody>
          <a:bodyPr/>
          <a:lstStyle/>
          <a:p>
            <a:r>
              <a:rPr lang="en-US" dirty="0"/>
              <a:t>User Access Administration</a:t>
            </a:r>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7F0FE5-6BFB-460F-B4DC-2BA7D1C8C699}" type="datetime1">
              <a:rPr lang="en-US" smtClean="0"/>
              <a:t>8/2/2023</a:t>
            </a:fld>
            <a:endParaRPr lang="en-US" dirty="0"/>
          </a:p>
        </p:txBody>
      </p:sp>
      <p:sp>
        <p:nvSpPr>
          <p:cNvPr id="5" name="Footer Placeholder 4"/>
          <p:cNvSpPr>
            <a:spLocks noGrp="1"/>
          </p:cNvSpPr>
          <p:nvPr>
            <p:ph type="ftr" sz="quarter" idx="11"/>
          </p:nvPr>
        </p:nvSpPr>
        <p:spPr/>
        <p:txBody>
          <a:bodyPr/>
          <a:lstStyle/>
          <a:p>
            <a:r>
              <a:rPr lang="en-US" dirty="0"/>
              <a:t>User Access Administration</a:t>
            </a:r>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B2C1D3-FDAD-4A3C-9AB3-91420651B683}" type="datetime1">
              <a:rPr lang="en-US" smtClean="0"/>
              <a:t>8/2/2023</a:t>
            </a:fld>
            <a:endParaRPr lang="en-US" dirty="0"/>
          </a:p>
        </p:txBody>
      </p:sp>
      <p:sp>
        <p:nvSpPr>
          <p:cNvPr id="5" name="Footer Placeholder 4"/>
          <p:cNvSpPr>
            <a:spLocks noGrp="1"/>
          </p:cNvSpPr>
          <p:nvPr>
            <p:ph type="ftr" sz="quarter" idx="11"/>
          </p:nvPr>
        </p:nvSpPr>
        <p:spPr/>
        <p:txBody>
          <a:bodyPr/>
          <a:lstStyle/>
          <a:p>
            <a:r>
              <a:rPr lang="en-US" dirty="0"/>
              <a:t>User Access Administration</a:t>
            </a:r>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E12581B-087F-4EB9-8419-CBE39F562A5C}" type="datetime1">
              <a:rPr lang="en-US" smtClean="0"/>
              <a:t>8/2/2023</a:t>
            </a:fld>
            <a:endParaRPr lang="en-US"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2990428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07C37C-6A33-45F3-9EED-8259672B6CFF}" type="datetime1">
              <a:rPr lang="en-US" smtClean="0"/>
              <a:t>8/2/2023</a:t>
            </a:fld>
            <a:endParaRPr lang="en-US"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2634324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65ACCA-0968-4058-B33E-D7D7DFD90B5E}" type="datetime1">
              <a:rPr lang="en-US" smtClean="0"/>
              <a:t>8/2/2023</a:t>
            </a:fld>
            <a:endParaRPr lang="en-US"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3611119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F48FE9-6F67-4231-8785-B33066173A22}" type="datetime1">
              <a:rPr lang="en-US" smtClean="0"/>
              <a:t>8/2/2023</a:t>
            </a:fld>
            <a:endParaRPr lang="en-US" dirty="0"/>
          </a:p>
        </p:txBody>
      </p:sp>
      <p:sp>
        <p:nvSpPr>
          <p:cNvPr id="7" name="Slide Number Placeholder 6"/>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2733837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0E2FF9-65F1-4740-91F7-E86FD2767ED8}" type="datetime1">
              <a:rPr lang="en-US" smtClean="0"/>
              <a:t>8/2/2023</a:t>
            </a:fld>
            <a:endParaRPr lang="en-US" dirty="0"/>
          </a:p>
        </p:txBody>
      </p:sp>
      <p:sp>
        <p:nvSpPr>
          <p:cNvPr id="9" name="Slide Number Placeholder 8"/>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1575628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59104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3982C6-9818-4705-A01C-00349DB71AD6}" type="datetime1">
              <a:rPr lang="en-US" smtClean="0"/>
              <a:t>8/2/2023</a:t>
            </a:fld>
            <a:endParaRPr lang="en-US" dirty="0"/>
          </a:p>
        </p:txBody>
      </p:sp>
      <p:sp>
        <p:nvSpPr>
          <p:cNvPr id="4" name="Slide Number Placeholder 3"/>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23365143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093D18-69A3-42E8-949F-1E03254A63D2}" type="datetime1">
              <a:rPr lang="en-US" smtClean="0"/>
              <a:t>8/2/2023</a:t>
            </a:fld>
            <a:endParaRPr lang="en-US" dirty="0"/>
          </a:p>
        </p:txBody>
      </p:sp>
      <p:sp>
        <p:nvSpPr>
          <p:cNvPr id="7" name="Slide Number Placeholder 6"/>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845848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EF0ADD-CAFF-4DF7-9B63-870136876F7A}" type="datetime1">
              <a:rPr lang="en-US" smtClean="0"/>
              <a:t>8/2/2023</a:t>
            </a:fld>
            <a:endParaRPr lang="en-US" dirty="0"/>
          </a:p>
        </p:txBody>
      </p:sp>
      <p:sp>
        <p:nvSpPr>
          <p:cNvPr id="5" name="Footer Placeholder 4"/>
          <p:cNvSpPr>
            <a:spLocks noGrp="1"/>
          </p:cNvSpPr>
          <p:nvPr>
            <p:ph type="ftr" sz="quarter" idx="11"/>
          </p:nvPr>
        </p:nvSpPr>
        <p:spPr/>
        <p:txBody>
          <a:bodyPr/>
          <a:lstStyle/>
          <a:p>
            <a:r>
              <a:rPr lang="en-US" dirty="0"/>
              <a:t>User Access Administration</a:t>
            </a:r>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5D519-085D-4313-8AA3-C2CE3A74AF56}" type="datetime1">
              <a:rPr lang="en-US" smtClean="0"/>
              <a:t>8/2/2023</a:t>
            </a:fld>
            <a:endParaRPr lang="en-US" dirty="0"/>
          </a:p>
        </p:txBody>
      </p:sp>
      <p:sp>
        <p:nvSpPr>
          <p:cNvPr id="7" name="Slide Number Placeholder 6"/>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2182948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ECF987-CB4C-434C-8BF0-5BBD90C8BF4C}" type="datetime1">
              <a:rPr lang="en-US" smtClean="0"/>
              <a:t>8/2/2023</a:t>
            </a:fld>
            <a:endParaRPr lang="en-US" dirty="0"/>
          </a:p>
        </p:txBody>
      </p:sp>
      <p:sp>
        <p:nvSpPr>
          <p:cNvPr id="5" name="Footer Placeholder 4"/>
          <p:cNvSpPr>
            <a:spLocks noGrp="1"/>
          </p:cNvSpPr>
          <p:nvPr>
            <p:ph type="ftr" sz="quarter" idx="11"/>
          </p:nvPr>
        </p:nvSpPr>
        <p:spPr/>
        <p:txBody>
          <a:bodyPr/>
          <a:lstStyle/>
          <a:p>
            <a:r>
              <a:rPr lang="en-US" dirty="0"/>
              <a:t>User Access Administration</a:t>
            </a:r>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9C2F7A2-BC44-40D6-A3F8-452185E27A43}" type="datetime1">
              <a:rPr lang="en-US" smtClean="0"/>
              <a:t>8/2/2023</a:t>
            </a:fld>
            <a:endParaRPr lang="en-US" dirty="0"/>
          </a:p>
        </p:txBody>
      </p:sp>
      <p:sp>
        <p:nvSpPr>
          <p:cNvPr id="6" name="Footer Placeholder 5"/>
          <p:cNvSpPr>
            <a:spLocks noGrp="1"/>
          </p:cNvSpPr>
          <p:nvPr>
            <p:ph type="ftr" sz="quarter" idx="11"/>
          </p:nvPr>
        </p:nvSpPr>
        <p:spPr/>
        <p:txBody>
          <a:bodyPr/>
          <a:lstStyle/>
          <a:p>
            <a:r>
              <a:rPr lang="en-US" dirty="0"/>
              <a:t>User Access Administration</a:t>
            </a:r>
          </a:p>
        </p:txBody>
      </p:sp>
      <p:sp>
        <p:nvSpPr>
          <p:cNvPr id="7" name="Slide Number Placeholder 6"/>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5808D9-8B9E-4AE5-8AA4-7A12716EBAE6}" type="datetime1">
              <a:rPr lang="en-US" smtClean="0"/>
              <a:t>8/2/2023</a:t>
            </a:fld>
            <a:endParaRPr lang="en-US" dirty="0"/>
          </a:p>
        </p:txBody>
      </p:sp>
      <p:sp>
        <p:nvSpPr>
          <p:cNvPr id="8" name="Footer Placeholder 7"/>
          <p:cNvSpPr>
            <a:spLocks noGrp="1"/>
          </p:cNvSpPr>
          <p:nvPr>
            <p:ph type="ftr" sz="quarter" idx="11"/>
          </p:nvPr>
        </p:nvSpPr>
        <p:spPr/>
        <p:txBody>
          <a:bodyPr/>
          <a:lstStyle/>
          <a:p>
            <a:r>
              <a:rPr lang="en-US" dirty="0"/>
              <a:t>User Access Administration</a:t>
            </a:r>
          </a:p>
        </p:txBody>
      </p:sp>
      <p:sp>
        <p:nvSpPr>
          <p:cNvPr id="9" name="Slide Number Placeholder 8"/>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202B1F-BCB3-4620-B02B-72962E9852BC}" type="datetime1">
              <a:rPr lang="en-US" smtClean="0"/>
              <a:t>8/2/2023</a:t>
            </a:fld>
            <a:endParaRPr lang="en-US" dirty="0"/>
          </a:p>
        </p:txBody>
      </p:sp>
      <p:sp>
        <p:nvSpPr>
          <p:cNvPr id="4" name="Footer Placeholder 3"/>
          <p:cNvSpPr>
            <a:spLocks noGrp="1"/>
          </p:cNvSpPr>
          <p:nvPr>
            <p:ph type="ftr" sz="quarter" idx="11"/>
          </p:nvPr>
        </p:nvSpPr>
        <p:spPr/>
        <p:txBody>
          <a:bodyPr/>
          <a:lstStyle/>
          <a:p>
            <a:r>
              <a:rPr lang="en-US" dirty="0"/>
              <a:t>User Access Administration</a:t>
            </a:r>
          </a:p>
        </p:txBody>
      </p:sp>
      <p:sp>
        <p:nvSpPr>
          <p:cNvPr id="5" name="Slide Number Placeholder 4"/>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2F0956-8164-4461-BA21-14B3622F506C}" type="datetime1">
              <a:rPr lang="en-US" smtClean="0"/>
              <a:t>8/2/2023</a:t>
            </a:fld>
            <a:endParaRPr lang="en-US" dirty="0"/>
          </a:p>
        </p:txBody>
      </p:sp>
      <p:sp>
        <p:nvSpPr>
          <p:cNvPr id="3" name="Footer Placeholder 2"/>
          <p:cNvSpPr>
            <a:spLocks noGrp="1"/>
          </p:cNvSpPr>
          <p:nvPr>
            <p:ph type="ftr" sz="quarter" idx="11"/>
          </p:nvPr>
        </p:nvSpPr>
        <p:spPr/>
        <p:txBody>
          <a:bodyPr/>
          <a:lstStyle/>
          <a:p>
            <a:r>
              <a:rPr lang="en-US" dirty="0"/>
              <a:t>User Access Administration</a:t>
            </a:r>
          </a:p>
        </p:txBody>
      </p:sp>
      <p:sp>
        <p:nvSpPr>
          <p:cNvPr id="4" name="Slide Number Placeholder 3"/>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C42F58-9F21-4BD4-AA0C-B2491A476402}" type="datetime1">
              <a:rPr lang="en-US" smtClean="0"/>
              <a:t>8/2/2023</a:t>
            </a:fld>
            <a:endParaRPr lang="en-US" dirty="0"/>
          </a:p>
        </p:txBody>
      </p:sp>
      <p:sp>
        <p:nvSpPr>
          <p:cNvPr id="6" name="Footer Placeholder 5"/>
          <p:cNvSpPr>
            <a:spLocks noGrp="1"/>
          </p:cNvSpPr>
          <p:nvPr>
            <p:ph type="ftr" sz="quarter" idx="11"/>
          </p:nvPr>
        </p:nvSpPr>
        <p:spPr/>
        <p:txBody>
          <a:bodyPr/>
          <a:lstStyle/>
          <a:p>
            <a:r>
              <a:rPr lang="en-US" dirty="0"/>
              <a:t>User Access Administration</a:t>
            </a:r>
          </a:p>
        </p:txBody>
      </p:sp>
      <p:sp>
        <p:nvSpPr>
          <p:cNvPr id="7" name="Slide Number Placeholder 6"/>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853EF6-D04B-49BA-82B5-AAAE189FDEAF}" type="datetime1">
              <a:rPr lang="en-US" smtClean="0"/>
              <a:t>8/2/2023</a:t>
            </a:fld>
            <a:endParaRPr lang="en-US" dirty="0"/>
          </a:p>
        </p:txBody>
      </p:sp>
      <p:sp>
        <p:nvSpPr>
          <p:cNvPr id="6" name="Footer Placeholder 5"/>
          <p:cNvSpPr>
            <a:spLocks noGrp="1"/>
          </p:cNvSpPr>
          <p:nvPr>
            <p:ph type="ftr" sz="quarter" idx="11"/>
          </p:nvPr>
        </p:nvSpPr>
        <p:spPr/>
        <p:txBody>
          <a:bodyPr/>
          <a:lstStyle/>
          <a:p>
            <a:r>
              <a:rPr lang="en-US" dirty="0"/>
              <a:t>User Access Administration</a:t>
            </a:r>
          </a:p>
        </p:txBody>
      </p:sp>
      <p:sp>
        <p:nvSpPr>
          <p:cNvPr id="7" name="Slide Number Placeholder 6"/>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82E29B-B286-4C9C-BC3C-85FEA8DB5FE9}" type="datetime1">
              <a:rPr lang="en-US" smtClean="0"/>
              <a:t>8/2/2023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User Access Administration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FE7D2-B5A6-415F-AB98-5C760E3C03B9}"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1B6E2-BDAB-4C80-BD79-A0E00141F43C}" type="datetime1">
              <a:rPr lang="en-US" smtClean="0"/>
              <a:t>8/2/2023</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13179220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mass.egrantsmanagement.com/"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1.xml"/><Relationship Id="rId1" Type="http://schemas.openxmlformats.org/officeDocument/2006/relationships/slideLayout" Target="../slideLayouts/slideLayout15.xml"/><Relationship Id="rId4" Type="http://schemas.openxmlformats.org/officeDocument/2006/relationships/image" Target="../media/image13.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4.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143000"/>
            <a:ext cx="8382000" cy="1905000"/>
          </a:xfrm>
        </p:spPr>
        <p:txBody>
          <a:bodyPr>
            <a:normAutofit fontScale="90000"/>
          </a:bodyPr>
          <a:lstStyle/>
          <a:p>
            <a:r>
              <a:rPr lang="en-US" sz="5000" dirty="0"/>
              <a:t>Grants Education Management System (GEM$)</a:t>
            </a:r>
            <a:br>
              <a:rPr lang="en-US" sz="6700" dirty="0"/>
            </a:br>
            <a:r>
              <a:rPr lang="en-US" sz="2700" dirty="0"/>
              <a:t>Department of Elementary &amp; Secondary </a:t>
            </a:r>
            <a:r>
              <a:rPr lang="en-US" sz="2700"/>
              <a:t>Education (DESE)</a:t>
            </a:r>
            <a:endParaRPr lang="en-US" sz="2700" dirty="0"/>
          </a:p>
        </p:txBody>
      </p:sp>
      <p:sp>
        <p:nvSpPr>
          <p:cNvPr id="3" name="Subtitle 2"/>
          <p:cNvSpPr>
            <a:spLocks noGrp="1"/>
          </p:cNvSpPr>
          <p:nvPr>
            <p:ph type="subTitle" idx="1"/>
          </p:nvPr>
        </p:nvSpPr>
        <p:spPr>
          <a:xfrm>
            <a:off x="1371600" y="4038600"/>
            <a:ext cx="6400800" cy="1752600"/>
          </a:xfrm>
        </p:spPr>
        <p:txBody>
          <a:bodyPr/>
          <a:lstStyle/>
          <a:p>
            <a:r>
              <a:rPr lang="en-US" dirty="0"/>
              <a:t>Training Module:</a:t>
            </a:r>
          </a:p>
          <a:p>
            <a:r>
              <a:rPr lang="en-US" dirty="0"/>
              <a:t>User Access Administration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E0D8-8FB4-41BC-BE39-2B41FBBEDE71}"/>
              </a:ext>
            </a:extLst>
          </p:cNvPr>
          <p:cNvSpPr>
            <a:spLocks noGrp="1"/>
          </p:cNvSpPr>
          <p:nvPr>
            <p:ph type="title"/>
          </p:nvPr>
        </p:nvSpPr>
        <p:spPr>
          <a:xfrm>
            <a:off x="457200" y="91440"/>
            <a:ext cx="8229600" cy="1020762"/>
          </a:xfrm>
        </p:spPr>
        <p:txBody>
          <a:bodyPr/>
          <a:lstStyle/>
          <a:p>
            <a:r>
              <a:rPr lang="en-US" dirty="0"/>
              <a:t>The </a:t>
            </a:r>
            <a:r>
              <a:rPr lang="en-US" dirty="0" err="1"/>
              <a:t>Grantwriter</a:t>
            </a:r>
            <a:r>
              <a:rPr lang="en-US" dirty="0"/>
              <a:t> Role</a:t>
            </a:r>
          </a:p>
        </p:txBody>
      </p:sp>
      <p:sp>
        <p:nvSpPr>
          <p:cNvPr id="3" name="Content Placeholder 2">
            <a:extLst>
              <a:ext uri="{FF2B5EF4-FFF2-40B4-BE49-F238E27FC236}">
                <a16:creationId xmlns:a16="http://schemas.microsoft.com/office/drawing/2014/main" id="{F212FC6A-ECC5-4093-9DA8-C148F5EB74C6}"/>
              </a:ext>
            </a:extLst>
          </p:cNvPr>
          <p:cNvSpPr>
            <a:spLocks noGrp="1"/>
          </p:cNvSpPr>
          <p:nvPr>
            <p:ph sz="half" idx="1"/>
          </p:nvPr>
        </p:nvSpPr>
        <p:spPr>
          <a:xfrm>
            <a:off x="484239" y="1371600"/>
            <a:ext cx="8229600" cy="4876800"/>
          </a:xfrm>
        </p:spPr>
        <p:txBody>
          <a:bodyPr>
            <a:normAutofit/>
          </a:bodyPr>
          <a:lstStyle/>
          <a:p>
            <a:pPr fontAlgn="ctr">
              <a:spcBef>
                <a:spcPts val="0"/>
              </a:spcBef>
              <a:spcAft>
                <a:spcPts val="600"/>
              </a:spcAft>
              <a:buSzPts val="1000"/>
              <a:tabLst>
                <a:tab pos="457200" algn="l"/>
              </a:tabLst>
            </a:pPr>
            <a:r>
              <a:rPr lang="en-US" sz="2600" dirty="0">
                <a:latin typeface="Calibri" panose="020F0502020204030204" pitchFamily="34" charset="0"/>
                <a:cs typeface="Times New Roman" panose="02020603050405020304" pitchFamily="18" charset="0"/>
              </a:rPr>
              <a:t>In GEM$, a </a:t>
            </a:r>
            <a:r>
              <a:rPr lang="en-US" sz="2600" dirty="0" err="1">
                <a:latin typeface="Calibri" panose="020F0502020204030204" pitchFamily="34" charset="0"/>
                <a:cs typeface="Times New Roman" panose="02020603050405020304" pitchFamily="18" charset="0"/>
              </a:rPr>
              <a:t>Grantwriter</a:t>
            </a:r>
            <a:r>
              <a:rPr lang="en-US" sz="2600" dirty="0">
                <a:latin typeface="Calibri" panose="020F0502020204030204" pitchFamily="34" charset="0"/>
                <a:cs typeface="Times New Roman" panose="02020603050405020304" pitchFamily="18" charset="0"/>
              </a:rPr>
              <a:t> is assigned uniquely for each funding application.</a:t>
            </a:r>
          </a:p>
          <a:p>
            <a:pPr fontAlgn="ctr">
              <a:spcBef>
                <a:spcPts val="0"/>
              </a:spcBef>
              <a:spcAft>
                <a:spcPts val="600"/>
              </a:spcAft>
              <a:buSzPts val="1000"/>
              <a:tabLst>
                <a:tab pos="457200" algn="l"/>
              </a:tabLst>
            </a:pPr>
            <a:r>
              <a:rPr lang="en-US" sz="2600" dirty="0">
                <a:latin typeface="Calibri" panose="020F0502020204030204" pitchFamily="34" charset="0"/>
                <a:cs typeface="Times New Roman" panose="02020603050405020304" pitchFamily="18" charset="0"/>
              </a:rPr>
              <a:t>Even if a district has the same person writing all of their grants, the user will need to be assigned the </a:t>
            </a:r>
            <a:r>
              <a:rPr lang="en-US" sz="2600" dirty="0" err="1">
                <a:latin typeface="Calibri" panose="020F0502020204030204" pitchFamily="34" charset="0"/>
                <a:cs typeface="Times New Roman" panose="02020603050405020304" pitchFamily="18" charset="0"/>
              </a:rPr>
              <a:t>grantwriter</a:t>
            </a:r>
            <a:r>
              <a:rPr lang="en-US" sz="2600" dirty="0">
                <a:latin typeface="Calibri" panose="020F0502020204030204" pitchFamily="34" charset="0"/>
                <a:cs typeface="Times New Roman" panose="02020603050405020304" pitchFamily="18" charset="0"/>
              </a:rPr>
              <a:t> role for each funding application for which the district intends to apply.  </a:t>
            </a:r>
          </a:p>
          <a:p>
            <a:pPr fontAlgn="ctr">
              <a:spcBef>
                <a:spcPts val="0"/>
              </a:spcBef>
              <a:spcAft>
                <a:spcPts val="600"/>
              </a:spcAft>
              <a:buSzPts val="1000"/>
              <a:tabLst>
                <a:tab pos="457200" algn="l"/>
              </a:tabLst>
            </a:pPr>
            <a:r>
              <a:rPr lang="en-US" sz="2600" dirty="0">
                <a:latin typeface="Calibri" panose="020F0502020204030204" pitchFamily="34" charset="0"/>
                <a:cs typeface="Times New Roman" panose="02020603050405020304" pitchFamily="18" charset="0"/>
              </a:rPr>
              <a:t>Note that user access will carry forward into subsequent years. Users maintain their roles in the system until they are removed by a user access administrator.</a:t>
            </a:r>
          </a:p>
          <a:p>
            <a:endParaRPr lang="en-US" dirty="0"/>
          </a:p>
        </p:txBody>
      </p:sp>
      <p:sp>
        <p:nvSpPr>
          <p:cNvPr id="6" name="Slide Number Placeholder 5">
            <a:extLst>
              <a:ext uri="{FF2B5EF4-FFF2-40B4-BE49-F238E27FC236}">
                <a16:creationId xmlns:a16="http://schemas.microsoft.com/office/drawing/2014/main" id="{0348A090-134E-4791-BE8C-E060F180E08C}"/>
              </a:ext>
            </a:extLst>
          </p:cNvPr>
          <p:cNvSpPr>
            <a:spLocks noGrp="1"/>
          </p:cNvSpPr>
          <p:nvPr>
            <p:ph type="sldNum" sz="quarter" idx="12"/>
          </p:nvPr>
        </p:nvSpPr>
        <p:spPr>
          <a:xfrm>
            <a:off x="6580239" y="6356350"/>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9"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spTree>
    <p:extLst>
      <p:ext uri="{BB962C8B-B14F-4D97-AF65-F5344CB8AC3E}">
        <p14:creationId xmlns:p14="http://schemas.microsoft.com/office/powerpoint/2010/main" val="109252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E0D8-8FB4-41BC-BE39-2B41FBBEDE71}"/>
              </a:ext>
            </a:extLst>
          </p:cNvPr>
          <p:cNvSpPr>
            <a:spLocks noGrp="1"/>
          </p:cNvSpPr>
          <p:nvPr>
            <p:ph type="title"/>
          </p:nvPr>
        </p:nvSpPr>
        <p:spPr>
          <a:xfrm>
            <a:off x="457200" y="91440"/>
            <a:ext cx="8229600" cy="1020762"/>
          </a:xfrm>
        </p:spPr>
        <p:txBody>
          <a:bodyPr/>
          <a:lstStyle/>
          <a:p>
            <a:r>
              <a:rPr lang="en-US" dirty="0"/>
              <a:t>Funding Application Update Role</a:t>
            </a:r>
          </a:p>
        </p:txBody>
      </p:sp>
      <p:sp>
        <p:nvSpPr>
          <p:cNvPr id="3" name="Content Placeholder 2">
            <a:extLst>
              <a:ext uri="{FF2B5EF4-FFF2-40B4-BE49-F238E27FC236}">
                <a16:creationId xmlns:a16="http://schemas.microsoft.com/office/drawing/2014/main" id="{F212FC6A-ECC5-4093-9DA8-C148F5EB74C6}"/>
              </a:ext>
            </a:extLst>
          </p:cNvPr>
          <p:cNvSpPr>
            <a:spLocks noGrp="1"/>
          </p:cNvSpPr>
          <p:nvPr>
            <p:ph sz="half" idx="1"/>
          </p:nvPr>
        </p:nvSpPr>
        <p:spPr>
          <a:xfrm>
            <a:off x="484239" y="1371600"/>
            <a:ext cx="8229600" cy="4876800"/>
          </a:xfrm>
        </p:spPr>
        <p:txBody>
          <a:bodyPr>
            <a:normAutofit/>
          </a:bodyPr>
          <a:lstStyle/>
          <a:p>
            <a:pPr fontAlgn="ctr">
              <a:spcBef>
                <a:spcPts val="0"/>
              </a:spcBef>
              <a:spcAft>
                <a:spcPts val="600"/>
              </a:spcAft>
              <a:buSzPts val="1000"/>
              <a:tabLst>
                <a:tab pos="457200" algn="l"/>
              </a:tabLst>
            </a:pPr>
            <a:r>
              <a:rPr lang="en-US" sz="2600" dirty="0">
                <a:effectLst/>
                <a:latin typeface="Calibri" panose="020F0502020204030204" pitchFamily="34" charset="0"/>
                <a:ea typeface="Times New Roman" panose="02020603050405020304" pitchFamily="18" charset="0"/>
              </a:rPr>
              <a:t>The &lt;Funding Application&gt; “Update” role will allow a user to edit </a:t>
            </a:r>
            <a:r>
              <a:rPr lang="en-US" sz="2600" dirty="0">
                <a:latin typeface="Calibri" panose="020F0502020204030204" pitchFamily="34" charset="0"/>
                <a:ea typeface="Times New Roman" panose="02020603050405020304" pitchFamily="18" charset="0"/>
              </a:rPr>
              <a:t>fields and budget details</a:t>
            </a:r>
            <a:r>
              <a:rPr lang="en-US" sz="2600" dirty="0">
                <a:effectLst/>
                <a:latin typeface="Calibri" panose="020F0502020204030204" pitchFamily="34" charset="0"/>
                <a:ea typeface="Times New Roman" panose="02020603050405020304" pitchFamily="18" charset="0"/>
              </a:rPr>
              <a:t> within a funding application.</a:t>
            </a:r>
          </a:p>
          <a:p>
            <a:pPr fontAlgn="ctr">
              <a:spcBef>
                <a:spcPts val="0"/>
              </a:spcBef>
              <a:spcAft>
                <a:spcPts val="600"/>
              </a:spcAft>
              <a:buSzPts val="1000"/>
              <a:tabLst>
                <a:tab pos="457200" algn="l"/>
              </a:tabLst>
            </a:pPr>
            <a:r>
              <a:rPr lang="en-US" sz="2600" dirty="0">
                <a:latin typeface="Calibri" panose="020F0502020204030204" pitchFamily="34" charset="0"/>
                <a:ea typeface="Times New Roman" panose="02020603050405020304" pitchFamily="18" charset="0"/>
                <a:cs typeface="Times New Roman" panose="02020603050405020304" pitchFamily="18" charset="0"/>
              </a:rPr>
              <a:t>Users with the &lt;Funding Application&gt; “Update” role cannot click the status change link to LEA </a:t>
            </a:r>
            <a:r>
              <a:rPr lang="en-US" sz="2600" dirty="0" err="1">
                <a:latin typeface="Calibri" panose="020F0502020204030204" pitchFamily="34" charset="0"/>
                <a:ea typeface="Times New Roman" panose="02020603050405020304" pitchFamily="18" charset="0"/>
                <a:cs typeface="Times New Roman" panose="02020603050405020304" pitchFamily="18" charset="0"/>
              </a:rPr>
              <a:t>Grantwriter</a:t>
            </a:r>
            <a:r>
              <a:rPr lang="en-US" sz="2600" dirty="0">
                <a:latin typeface="Calibri" panose="020F0502020204030204" pitchFamily="34" charset="0"/>
                <a:ea typeface="Times New Roman" panose="02020603050405020304" pitchFamily="18" charset="0"/>
                <a:cs typeface="Times New Roman" panose="02020603050405020304" pitchFamily="18" charset="0"/>
              </a:rPr>
              <a:t> Submitted.</a:t>
            </a:r>
          </a:p>
          <a:p>
            <a:pPr marL="0" indent="0">
              <a:spcBef>
                <a:spcPts val="0"/>
              </a:spcBef>
              <a:spcAft>
                <a:spcPts val="600"/>
              </a:spcAft>
              <a:buNone/>
            </a:pPr>
            <a:endParaRPr lang="en-US" sz="2400" dirty="0"/>
          </a:p>
          <a:p>
            <a:endParaRPr lang="en-US" dirty="0"/>
          </a:p>
        </p:txBody>
      </p:sp>
      <p:sp>
        <p:nvSpPr>
          <p:cNvPr id="6" name="Slide Number Placeholder 5">
            <a:extLst>
              <a:ext uri="{FF2B5EF4-FFF2-40B4-BE49-F238E27FC236}">
                <a16:creationId xmlns:a16="http://schemas.microsoft.com/office/drawing/2014/main" id="{0348A090-134E-4791-BE8C-E060F180E08C}"/>
              </a:ext>
            </a:extLst>
          </p:cNvPr>
          <p:cNvSpPr>
            <a:spLocks noGrp="1"/>
          </p:cNvSpPr>
          <p:nvPr>
            <p:ph type="sldNum" sz="quarter" idx="12"/>
          </p:nvPr>
        </p:nvSpPr>
        <p:spPr>
          <a:xfrm>
            <a:off x="6580239" y="6356350"/>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9"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spTree>
    <p:extLst>
      <p:ext uri="{BB962C8B-B14F-4D97-AF65-F5344CB8AC3E}">
        <p14:creationId xmlns:p14="http://schemas.microsoft.com/office/powerpoint/2010/main" val="645186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E0D8-8FB4-41BC-BE39-2B41FBBEDE71}"/>
              </a:ext>
            </a:extLst>
          </p:cNvPr>
          <p:cNvSpPr>
            <a:spLocks noGrp="1"/>
          </p:cNvSpPr>
          <p:nvPr>
            <p:ph type="title"/>
          </p:nvPr>
        </p:nvSpPr>
        <p:spPr>
          <a:xfrm>
            <a:off x="457200" y="91440"/>
            <a:ext cx="8229600" cy="1020762"/>
          </a:xfrm>
        </p:spPr>
        <p:txBody>
          <a:bodyPr/>
          <a:lstStyle/>
          <a:p>
            <a:r>
              <a:rPr lang="en-US" dirty="0"/>
              <a:t>LEA Approval Roles</a:t>
            </a:r>
          </a:p>
        </p:txBody>
      </p:sp>
      <p:sp>
        <p:nvSpPr>
          <p:cNvPr id="3" name="Content Placeholder 2">
            <a:extLst>
              <a:ext uri="{FF2B5EF4-FFF2-40B4-BE49-F238E27FC236}">
                <a16:creationId xmlns:a16="http://schemas.microsoft.com/office/drawing/2014/main" id="{F212FC6A-ECC5-4093-9DA8-C148F5EB74C6}"/>
              </a:ext>
            </a:extLst>
          </p:cNvPr>
          <p:cNvSpPr>
            <a:spLocks noGrp="1"/>
          </p:cNvSpPr>
          <p:nvPr>
            <p:ph sz="half" idx="1"/>
          </p:nvPr>
        </p:nvSpPr>
        <p:spPr>
          <a:xfrm>
            <a:off x="484239" y="1371600"/>
            <a:ext cx="8229600" cy="4876800"/>
          </a:xfrm>
        </p:spPr>
        <p:txBody>
          <a:bodyPr>
            <a:normAutofit/>
          </a:bodyPr>
          <a:lstStyle/>
          <a:p>
            <a:pPr fontAlgn="ctr">
              <a:lnSpc>
                <a:spcPct val="110000"/>
              </a:lnSpc>
              <a:spcBef>
                <a:spcPts val="0"/>
              </a:spcBef>
              <a:spcAft>
                <a:spcPts val="600"/>
              </a:spcAft>
              <a:buSzPts val="1000"/>
              <a:tabLst>
                <a:tab pos="457200" algn="l"/>
              </a:tabLst>
            </a:pPr>
            <a:r>
              <a:rPr lang="en-US" sz="2600" dirty="0">
                <a:latin typeface="Calibri" panose="020F0502020204030204" pitchFamily="34" charset="0"/>
                <a:cs typeface="Times New Roman" panose="02020603050405020304" pitchFamily="18" charset="0"/>
              </a:rPr>
              <a:t>The LEA Fiscal Representative has access to approve all funding applications submitted by a district (organization).</a:t>
            </a:r>
          </a:p>
          <a:p>
            <a:pPr fontAlgn="ctr">
              <a:lnSpc>
                <a:spcPct val="110000"/>
              </a:lnSpc>
              <a:spcBef>
                <a:spcPts val="0"/>
              </a:spcBef>
              <a:spcAft>
                <a:spcPts val="600"/>
              </a:spcAft>
              <a:buSzPts val="1000"/>
              <a:tabLst>
                <a:tab pos="457200" algn="l"/>
              </a:tabLst>
            </a:pPr>
            <a:r>
              <a:rPr lang="en-US" sz="2600" dirty="0">
                <a:latin typeface="Calibri" panose="020F0502020204030204" pitchFamily="34" charset="0"/>
                <a:cs typeface="Times New Roman" panose="02020603050405020304" pitchFamily="18" charset="0"/>
              </a:rPr>
              <a:t>The LEA Fiscal Representative is reviewing the application for budgetary and fiscal compliance.</a:t>
            </a:r>
          </a:p>
          <a:p>
            <a:pPr fontAlgn="ctr">
              <a:lnSpc>
                <a:spcPct val="110000"/>
              </a:lnSpc>
              <a:spcBef>
                <a:spcPts val="0"/>
              </a:spcBef>
              <a:spcAft>
                <a:spcPts val="600"/>
              </a:spcAft>
              <a:buSzPts val="1000"/>
              <a:tabLst>
                <a:tab pos="457200" algn="l"/>
              </a:tabLst>
            </a:pPr>
            <a:r>
              <a:rPr lang="en-US" sz="2400" dirty="0">
                <a:latin typeface="Calibri" panose="020F0502020204030204" pitchFamily="34" charset="0"/>
                <a:cs typeface="Times New Roman" panose="02020603050405020304" pitchFamily="18" charset="0"/>
              </a:rPr>
              <a:t>The Superintendent – Chief Executive has access to approve all funding applications submitted by a district (organization).</a:t>
            </a:r>
          </a:p>
          <a:p>
            <a:pPr fontAlgn="ctr">
              <a:lnSpc>
                <a:spcPct val="110000"/>
              </a:lnSpc>
              <a:spcBef>
                <a:spcPts val="0"/>
              </a:spcBef>
              <a:spcAft>
                <a:spcPts val="600"/>
              </a:spcAft>
              <a:buSzPts val="1000"/>
              <a:tabLst>
                <a:tab pos="457200" algn="l"/>
              </a:tabLst>
            </a:pPr>
            <a:r>
              <a:rPr lang="en-US" sz="2400" dirty="0">
                <a:latin typeface="Calibri" panose="020F0502020204030204" pitchFamily="34" charset="0"/>
                <a:cs typeface="Times New Roman" panose="02020603050405020304" pitchFamily="18" charset="0"/>
              </a:rPr>
              <a:t>The Superintendent – Chief Executive is reviewing the application as the final approver.</a:t>
            </a:r>
          </a:p>
          <a:p>
            <a:pPr fontAlgn="ctr">
              <a:lnSpc>
                <a:spcPct val="110000"/>
              </a:lnSpc>
              <a:spcBef>
                <a:spcPts val="0"/>
              </a:spcBef>
              <a:spcAft>
                <a:spcPts val="600"/>
              </a:spcAft>
              <a:buSzPts val="1000"/>
              <a:tabLst>
                <a:tab pos="457200" algn="l"/>
              </a:tabLst>
            </a:pPr>
            <a:endParaRPr lang="en-US" sz="2400" dirty="0">
              <a:latin typeface="Calibri" panose="020F0502020204030204" pitchFamily="34" charset="0"/>
              <a:cs typeface="Times New Roman" panose="02020603050405020304" pitchFamily="18" charset="0"/>
            </a:endParaRPr>
          </a:p>
          <a:p>
            <a:pPr fontAlgn="ctr">
              <a:lnSpc>
                <a:spcPct val="110000"/>
              </a:lnSpc>
              <a:spcBef>
                <a:spcPts val="0"/>
              </a:spcBef>
              <a:spcAft>
                <a:spcPts val="600"/>
              </a:spcAft>
              <a:buSzPts val="1000"/>
              <a:tabLst>
                <a:tab pos="457200" algn="l"/>
              </a:tabLst>
            </a:pPr>
            <a:endParaRPr lang="en-US" sz="2400" dirty="0"/>
          </a:p>
          <a:p>
            <a:endParaRPr lang="en-US" dirty="0"/>
          </a:p>
        </p:txBody>
      </p:sp>
      <p:sp>
        <p:nvSpPr>
          <p:cNvPr id="6" name="Slide Number Placeholder 5">
            <a:extLst>
              <a:ext uri="{FF2B5EF4-FFF2-40B4-BE49-F238E27FC236}">
                <a16:creationId xmlns:a16="http://schemas.microsoft.com/office/drawing/2014/main" id="{0348A090-134E-4791-BE8C-E060F180E08C}"/>
              </a:ext>
            </a:extLst>
          </p:cNvPr>
          <p:cNvSpPr>
            <a:spLocks noGrp="1"/>
          </p:cNvSpPr>
          <p:nvPr>
            <p:ph type="sldNum" sz="quarter" idx="12"/>
          </p:nvPr>
        </p:nvSpPr>
        <p:spPr>
          <a:xfrm>
            <a:off x="6580239" y="6356350"/>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9"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spTree>
    <p:extLst>
      <p:ext uri="{BB962C8B-B14F-4D97-AF65-F5344CB8AC3E}">
        <p14:creationId xmlns:p14="http://schemas.microsoft.com/office/powerpoint/2010/main" val="2522709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E0D8-8FB4-41BC-BE39-2B41FBBEDE71}"/>
              </a:ext>
            </a:extLst>
          </p:cNvPr>
          <p:cNvSpPr>
            <a:spLocks noGrp="1"/>
          </p:cNvSpPr>
          <p:nvPr>
            <p:ph type="title"/>
          </p:nvPr>
        </p:nvSpPr>
        <p:spPr>
          <a:xfrm>
            <a:off x="457200" y="91440"/>
            <a:ext cx="8229600" cy="1020762"/>
          </a:xfrm>
        </p:spPr>
        <p:txBody>
          <a:bodyPr/>
          <a:lstStyle/>
          <a:p>
            <a:r>
              <a:rPr lang="en-US" dirty="0"/>
              <a:t>LEA Approval Roles (2)</a:t>
            </a:r>
          </a:p>
        </p:txBody>
      </p:sp>
      <p:sp>
        <p:nvSpPr>
          <p:cNvPr id="3" name="Content Placeholder 2">
            <a:extLst>
              <a:ext uri="{FF2B5EF4-FFF2-40B4-BE49-F238E27FC236}">
                <a16:creationId xmlns:a16="http://schemas.microsoft.com/office/drawing/2014/main" id="{F212FC6A-ECC5-4093-9DA8-C148F5EB74C6}"/>
              </a:ext>
            </a:extLst>
          </p:cNvPr>
          <p:cNvSpPr>
            <a:spLocks noGrp="1"/>
          </p:cNvSpPr>
          <p:nvPr>
            <p:ph sz="half" idx="1"/>
          </p:nvPr>
        </p:nvSpPr>
        <p:spPr>
          <a:xfrm>
            <a:off x="484239" y="1371600"/>
            <a:ext cx="8229600" cy="4876800"/>
          </a:xfrm>
        </p:spPr>
        <p:txBody>
          <a:bodyPr>
            <a:normAutofit/>
          </a:bodyPr>
          <a:lstStyle/>
          <a:p>
            <a:pPr marL="0" indent="0" fontAlgn="ctr">
              <a:lnSpc>
                <a:spcPct val="110000"/>
              </a:lnSpc>
              <a:spcBef>
                <a:spcPts val="0"/>
              </a:spcBef>
              <a:spcAft>
                <a:spcPts val="600"/>
              </a:spcAft>
              <a:buSzPts val="1000"/>
              <a:buNone/>
              <a:tabLst>
                <a:tab pos="457200" algn="l"/>
              </a:tabLst>
            </a:pPr>
            <a:r>
              <a:rPr lang="en-US" sz="2600" dirty="0">
                <a:latin typeface="Calibri" panose="020F0502020204030204" pitchFamily="34" charset="0"/>
                <a:cs typeface="Times New Roman" panose="02020603050405020304" pitchFamily="18" charset="0"/>
              </a:rPr>
              <a:t>The Fiscal Representative and Superintendent roles:</a:t>
            </a:r>
          </a:p>
          <a:p>
            <a:pPr fontAlgn="ctr">
              <a:lnSpc>
                <a:spcPct val="110000"/>
              </a:lnSpc>
              <a:spcBef>
                <a:spcPts val="0"/>
              </a:spcBef>
              <a:spcAft>
                <a:spcPts val="600"/>
              </a:spcAft>
              <a:buSzPts val="1000"/>
              <a:tabLst>
                <a:tab pos="457200" algn="l"/>
              </a:tabLst>
            </a:pPr>
            <a:r>
              <a:rPr lang="en-US" sz="2600" dirty="0">
                <a:latin typeface="Calibri" panose="020F0502020204030204" pitchFamily="34" charset="0"/>
                <a:cs typeface="Times New Roman" panose="02020603050405020304" pitchFamily="18" charset="0"/>
              </a:rPr>
              <a:t>Cannot change the </a:t>
            </a:r>
            <a:r>
              <a:rPr lang="en-US" sz="2600" dirty="0" err="1">
                <a:latin typeface="Calibri" panose="020F0502020204030204" pitchFamily="34" charset="0"/>
                <a:cs typeface="Times New Roman" panose="02020603050405020304" pitchFamily="18" charset="0"/>
              </a:rPr>
              <a:t>grantwriter's</a:t>
            </a:r>
            <a:r>
              <a:rPr lang="en-US" sz="2600" dirty="0">
                <a:latin typeface="Calibri" panose="020F0502020204030204" pitchFamily="34" charset="0"/>
                <a:cs typeface="Times New Roman" panose="02020603050405020304" pitchFamily="18" charset="0"/>
              </a:rPr>
              <a:t> work in the funding application (the application is locked when it is sent to the approval roles).</a:t>
            </a:r>
          </a:p>
          <a:p>
            <a:pPr fontAlgn="ctr">
              <a:lnSpc>
                <a:spcPct val="110000"/>
              </a:lnSpc>
              <a:spcBef>
                <a:spcPts val="0"/>
              </a:spcBef>
              <a:spcAft>
                <a:spcPts val="600"/>
              </a:spcAft>
              <a:buSzPts val="1000"/>
              <a:tabLst>
                <a:tab pos="457200" algn="l"/>
              </a:tabLst>
            </a:pPr>
            <a:r>
              <a:rPr lang="en-US" sz="2600" dirty="0">
                <a:latin typeface="Calibri" panose="020F0502020204030204" pitchFamily="34" charset="0"/>
                <a:ea typeface="Times New Roman" panose="02020603050405020304" pitchFamily="18" charset="0"/>
                <a:cs typeface="Times New Roman" panose="02020603050405020304" pitchFamily="18" charset="0"/>
              </a:rPr>
              <a:t>Can use the “Create Comment” feature to provide comments to the </a:t>
            </a:r>
            <a:r>
              <a:rPr lang="en-US" sz="2600" dirty="0" err="1">
                <a:latin typeface="Calibri" panose="020F0502020204030204" pitchFamily="34" charset="0"/>
                <a:ea typeface="Times New Roman" panose="02020603050405020304" pitchFamily="18" charset="0"/>
                <a:cs typeface="Times New Roman" panose="02020603050405020304" pitchFamily="18" charset="0"/>
              </a:rPr>
              <a:t>grantwriter</a:t>
            </a:r>
            <a:r>
              <a:rPr lang="en-US" sz="2600" dirty="0">
                <a:latin typeface="Calibri" panose="020F0502020204030204" pitchFamily="34" charset="0"/>
                <a:ea typeface="Times New Roman" panose="02020603050405020304" pitchFamily="18" charset="0"/>
                <a:cs typeface="Times New Roman" panose="02020603050405020304" pitchFamily="18" charset="0"/>
              </a:rPr>
              <a:t> to make edits in the funding application. Users in approval roles can then send the funding application back to the </a:t>
            </a:r>
            <a:r>
              <a:rPr lang="en-US" sz="2600" dirty="0" err="1">
                <a:latin typeface="Calibri" panose="020F0502020204030204" pitchFamily="34" charset="0"/>
                <a:ea typeface="Times New Roman" panose="02020603050405020304" pitchFamily="18" charset="0"/>
                <a:cs typeface="Times New Roman" panose="02020603050405020304" pitchFamily="18" charset="0"/>
              </a:rPr>
              <a:t>grantwriter</a:t>
            </a:r>
            <a:r>
              <a:rPr lang="en-US" sz="2600" dirty="0">
                <a:latin typeface="Calibri" panose="020F0502020204030204" pitchFamily="34" charset="0"/>
                <a:ea typeface="Times New Roman" panose="02020603050405020304" pitchFamily="18" charset="0"/>
                <a:cs typeface="Times New Roman" panose="02020603050405020304" pitchFamily="18" charset="0"/>
              </a:rPr>
              <a:t> by “not approving” the application.</a:t>
            </a:r>
          </a:p>
          <a:p>
            <a:pPr>
              <a:spcBef>
                <a:spcPts val="0"/>
              </a:spcBef>
              <a:spcAft>
                <a:spcPts val="600"/>
              </a:spcAft>
            </a:pPr>
            <a:endParaRPr lang="en-US" sz="2400" dirty="0"/>
          </a:p>
          <a:p>
            <a:endParaRPr lang="en-US" dirty="0"/>
          </a:p>
        </p:txBody>
      </p:sp>
      <p:sp>
        <p:nvSpPr>
          <p:cNvPr id="6" name="Slide Number Placeholder 5">
            <a:extLst>
              <a:ext uri="{FF2B5EF4-FFF2-40B4-BE49-F238E27FC236}">
                <a16:creationId xmlns:a16="http://schemas.microsoft.com/office/drawing/2014/main" id="{0348A090-134E-4791-BE8C-E060F180E08C}"/>
              </a:ext>
            </a:extLst>
          </p:cNvPr>
          <p:cNvSpPr>
            <a:spLocks noGrp="1"/>
          </p:cNvSpPr>
          <p:nvPr>
            <p:ph type="sldNum" sz="quarter" idx="12"/>
          </p:nvPr>
        </p:nvSpPr>
        <p:spPr>
          <a:xfrm>
            <a:off x="6580239" y="6356350"/>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9"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spTree>
    <p:extLst>
      <p:ext uri="{BB962C8B-B14F-4D97-AF65-F5344CB8AC3E}">
        <p14:creationId xmlns:p14="http://schemas.microsoft.com/office/powerpoint/2010/main" val="1684019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E0D8-8FB4-41BC-BE39-2B41FBBEDE71}"/>
              </a:ext>
            </a:extLst>
          </p:cNvPr>
          <p:cNvSpPr>
            <a:spLocks noGrp="1"/>
          </p:cNvSpPr>
          <p:nvPr>
            <p:ph type="title"/>
          </p:nvPr>
        </p:nvSpPr>
        <p:spPr>
          <a:xfrm>
            <a:off x="457200" y="91440"/>
            <a:ext cx="8229600" cy="1020762"/>
          </a:xfrm>
        </p:spPr>
        <p:txBody>
          <a:bodyPr/>
          <a:lstStyle/>
          <a:p>
            <a:r>
              <a:rPr lang="en-US" dirty="0"/>
              <a:t>Users in Multiple Districts</a:t>
            </a:r>
          </a:p>
        </p:txBody>
      </p:sp>
      <p:sp>
        <p:nvSpPr>
          <p:cNvPr id="3" name="Content Placeholder 2">
            <a:extLst>
              <a:ext uri="{FF2B5EF4-FFF2-40B4-BE49-F238E27FC236}">
                <a16:creationId xmlns:a16="http://schemas.microsoft.com/office/drawing/2014/main" id="{F212FC6A-ECC5-4093-9DA8-C148F5EB74C6}"/>
              </a:ext>
            </a:extLst>
          </p:cNvPr>
          <p:cNvSpPr>
            <a:spLocks noGrp="1"/>
          </p:cNvSpPr>
          <p:nvPr>
            <p:ph sz="half" idx="1"/>
          </p:nvPr>
        </p:nvSpPr>
        <p:spPr>
          <a:xfrm>
            <a:off x="484239" y="1371600"/>
            <a:ext cx="8229600" cy="4876800"/>
          </a:xfrm>
        </p:spPr>
        <p:txBody>
          <a:bodyPr>
            <a:normAutofit/>
          </a:bodyPr>
          <a:lstStyle/>
          <a:p>
            <a:pPr fontAlgn="ctr">
              <a:lnSpc>
                <a:spcPct val="110000"/>
              </a:lnSpc>
              <a:spcBef>
                <a:spcPts val="0"/>
              </a:spcBef>
              <a:spcAft>
                <a:spcPts val="600"/>
              </a:spcAft>
              <a:buSzPts val="1000"/>
              <a:tabLst>
                <a:tab pos="457200" algn="l"/>
              </a:tabLst>
            </a:pPr>
            <a:r>
              <a:rPr lang="en-US" sz="2600" dirty="0">
                <a:effectLst/>
                <a:latin typeface="Calibri" panose="020F0502020204030204" pitchFamily="34" charset="0"/>
                <a:ea typeface="Times New Roman" panose="02020603050405020304" pitchFamily="18" charset="0"/>
              </a:rPr>
              <a:t>A state-level user </a:t>
            </a:r>
            <a:r>
              <a:rPr lang="en-US" sz="2600" dirty="0">
                <a:latin typeface="Calibri" panose="020F0502020204030204" pitchFamily="34" charset="0"/>
                <a:ea typeface="Times New Roman" panose="02020603050405020304" pitchFamily="18" charset="0"/>
              </a:rPr>
              <a:t>a</a:t>
            </a:r>
            <a:r>
              <a:rPr lang="en-US" sz="2600" dirty="0">
                <a:effectLst/>
                <a:latin typeface="Calibri" panose="020F0502020204030204" pitchFamily="34" charset="0"/>
                <a:ea typeface="Times New Roman" panose="02020603050405020304" pitchFamily="18" charset="0"/>
              </a:rPr>
              <a:t>ccess administrator can assign roles to a single LEA user in multiple districts. </a:t>
            </a:r>
          </a:p>
          <a:p>
            <a:pPr fontAlgn="ctr">
              <a:lnSpc>
                <a:spcPct val="110000"/>
              </a:lnSpc>
              <a:spcBef>
                <a:spcPts val="0"/>
              </a:spcBef>
              <a:spcAft>
                <a:spcPts val="600"/>
              </a:spcAft>
              <a:buSzPts val="1000"/>
              <a:tabLst>
                <a:tab pos="457200" algn="l"/>
              </a:tabLst>
            </a:pPr>
            <a:r>
              <a:rPr lang="en-US" sz="2600" dirty="0">
                <a:effectLst/>
                <a:latin typeface="Calibri" panose="020F0502020204030204" pitchFamily="34" charset="0"/>
                <a:ea typeface="Times New Roman" panose="02020603050405020304" pitchFamily="18" charset="0"/>
              </a:rPr>
              <a:t>An LEA user access administrator can only grant roles in their own district or districts.</a:t>
            </a:r>
          </a:p>
          <a:p>
            <a:pPr>
              <a:spcBef>
                <a:spcPts val="0"/>
              </a:spcBef>
              <a:spcAft>
                <a:spcPts val="600"/>
              </a:spcAft>
            </a:pPr>
            <a:endParaRPr lang="en-US" sz="2400" dirty="0"/>
          </a:p>
          <a:p>
            <a:endParaRPr lang="en-US" dirty="0"/>
          </a:p>
        </p:txBody>
      </p:sp>
      <p:sp>
        <p:nvSpPr>
          <p:cNvPr id="6" name="Slide Number Placeholder 5">
            <a:extLst>
              <a:ext uri="{FF2B5EF4-FFF2-40B4-BE49-F238E27FC236}">
                <a16:creationId xmlns:a16="http://schemas.microsoft.com/office/drawing/2014/main" id="{0348A090-134E-4791-BE8C-E060F180E08C}"/>
              </a:ext>
            </a:extLst>
          </p:cNvPr>
          <p:cNvSpPr>
            <a:spLocks noGrp="1"/>
          </p:cNvSpPr>
          <p:nvPr>
            <p:ph type="sldNum" sz="quarter" idx="12"/>
          </p:nvPr>
        </p:nvSpPr>
        <p:spPr>
          <a:xfrm>
            <a:off x="6580239" y="6356350"/>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9"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spTree>
    <p:extLst>
      <p:ext uri="{BB962C8B-B14F-4D97-AF65-F5344CB8AC3E}">
        <p14:creationId xmlns:p14="http://schemas.microsoft.com/office/powerpoint/2010/main" val="2788343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a:t>Managing Users</a:t>
            </a:r>
          </a:p>
        </p:txBody>
      </p:sp>
      <p:sp>
        <p:nvSpPr>
          <p:cNvPr id="5" name="Footer Placeholder 4"/>
          <p:cNvSpPr>
            <a:spLocks noGrp="1"/>
          </p:cNvSpPr>
          <p:nvPr>
            <p:ph type="ftr" sz="quarter" idx="11"/>
          </p:nvPr>
        </p:nvSpPr>
        <p:spPr/>
        <p:txBody>
          <a:bodyPr/>
          <a:lstStyle/>
          <a:p>
            <a:r>
              <a:rPr lang="en-US" sz="1200" dirty="0"/>
              <a:t>User Access Administration</a:t>
            </a:r>
          </a:p>
        </p:txBody>
      </p:sp>
      <p:sp>
        <p:nvSpPr>
          <p:cNvPr id="6" name="Slide Number Placeholder 5"/>
          <p:cNvSpPr>
            <a:spLocks noGrp="1"/>
          </p:cNvSpPr>
          <p:nvPr>
            <p:ph type="sldNum" sz="quarter" idx="12"/>
          </p:nvPr>
        </p:nvSpPr>
        <p:spPr/>
        <p:txBody>
          <a:bodyPr/>
          <a:lstStyle/>
          <a:p>
            <a:fld id="{F5DFE7D2-B5A6-415F-AB98-5C760E3C03B9}" type="slidenum">
              <a:rPr lang="en-US" smtClean="0"/>
              <a:pPr/>
              <a:t>15</a:t>
            </a:fld>
            <a:endParaRPr lang="en-US" dirty="0"/>
          </a:p>
        </p:txBody>
      </p:sp>
    </p:spTree>
    <p:extLst>
      <p:ext uri="{BB962C8B-B14F-4D97-AF65-F5344CB8AC3E}">
        <p14:creationId xmlns:p14="http://schemas.microsoft.com/office/powerpoint/2010/main" val="2446415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91440"/>
            <a:ext cx="8229600" cy="1143000"/>
          </a:xfrm>
        </p:spPr>
        <p:txBody>
          <a:bodyPr/>
          <a:lstStyle/>
          <a:p>
            <a:r>
              <a:rPr lang="en-US" dirty="0"/>
              <a:t>Accessing the System</a:t>
            </a:r>
          </a:p>
        </p:txBody>
      </p:sp>
      <p:sp>
        <p:nvSpPr>
          <p:cNvPr id="5" name="Slide Number Placeholder 4"/>
          <p:cNvSpPr>
            <a:spLocks noGrp="1"/>
          </p:cNvSpPr>
          <p:nvPr>
            <p:ph type="sldNum" sz="quarter" idx="12"/>
          </p:nvPr>
        </p:nvSpPr>
        <p:spPr/>
        <p:txBody>
          <a:bodyPr/>
          <a:lstStyle/>
          <a:p>
            <a:fld id="{F5DFE7D2-B5A6-415F-AB98-5C760E3C03B9}" type="slidenum">
              <a:rPr lang="en-US" smtClean="0"/>
              <a:pPr/>
              <a:t>16</a:t>
            </a:fld>
            <a:endParaRPr lang="en-US" dirty="0"/>
          </a:p>
        </p:txBody>
      </p:sp>
      <p:sp>
        <p:nvSpPr>
          <p:cNvPr id="7" name="Content Placeholder 2"/>
          <p:cNvSpPr>
            <a:spLocks noGrp="1"/>
          </p:cNvSpPr>
          <p:nvPr>
            <p:ph sz="half" idx="1"/>
          </p:nvPr>
        </p:nvSpPr>
        <p:spPr>
          <a:xfrm>
            <a:off x="381000" y="1371600"/>
            <a:ext cx="8229600" cy="2971800"/>
          </a:xfrm>
        </p:spPr>
        <p:txBody>
          <a:bodyPr>
            <a:noAutofit/>
          </a:bodyPr>
          <a:lstStyle/>
          <a:p>
            <a:pPr marL="548640">
              <a:spcBef>
                <a:spcPts val="0"/>
              </a:spcBef>
              <a:spcAft>
                <a:spcPts val="600"/>
              </a:spcAft>
            </a:pPr>
            <a:r>
              <a:rPr lang="en-US" sz="2400" dirty="0"/>
              <a:t>The GEM$ site URL is</a:t>
            </a:r>
            <a:r>
              <a:rPr lang="en-US" sz="2400" dirty="0">
                <a:solidFill>
                  <a:srgbClr val="FFFF00"/>
                </a:solidFill>
              </a:rPr>
              <a:t>	</a:t>
            </a:r>
            <a:r>
              <a:rPr lang="en-US" sz="2400" u="sng" dirty="0">
                <a:solidFill>
                  <a:srgbClr val="FFFF00"/>
                </a:solidFill>
                <a:hlinkClick r:id="rId3">
                  <a:extLst>
                    <a:ext uri="{A12FA001-AC4F-418D-AE19-62706E023703}">
                      <ahyp:hlinkClr xmlns:ahyp="http://schemas.microsoft.com/office/drawing/2018/hyperlinkcolor" val="tx"/>
                    </a:ext>
                  </a:extLst>
                </a:hlinkClick>
              </a:rPr>
              <a:t>https://mass.egrantsmanagement.com/</a:t>
            </a:r>
            <a:endParaRPr lang="en-US" sz="2400" u="sng" dirty="0">
              <a:solidFill>
                <a:srgbClr val="FFFF00"/>
              </a:solidFill>
            </a:endParaRPr>
          </a:p>
          <a:p>
            <a:pPr marL="548640">
              <a:spcBef>
                <a:spcPts val="0"/>
              </a:spcBef>
              <a:spcAft>
                <a:spcPts val="600"/>
              </a:spcAft>
            </a:pPr>
            <a:r>
              <a:rPr lang="en-US" sz="2400" dirty="0"/>
              <a:t>Click “GEM$ Sign-In.”</a:t>
            </a:r>
          </a:p>
          <a:p>
            <a:pPr marL="548640">
              <a:spcBef>
                <a:spcPts val="0"/>
              </a:spcBef>
              <a:spcAft>
                <a:spcPts val="600"/>
              </a:spcAft>
            </a:pPr>
            <a:r>
              <a:rPr lang="en-US" sz="2400" dirty="0"/>
              <a:t>Enter your Email Address and Password. Click “Submit.”</a:t>
            </a:r>
          </a:p>
          <a:p>
            <a:pPr marL="205740" indent="0">
              <a:spcBef>
                <a:spcPts val="0"/>
              </a:spcBef>
              <a:spcAft>
                <a:spcPts val="600"/>
              </a:spcAft>
              <a:buNone/>
            </a:pPr>
            <a:r>
              <a:rPr lang="en-US" sz="2200" i="1" dirty="0"/>
              <a:t>When needed, use “Forgot your password?” to reset your password.</a:t>
            </a:r>
          </a:p>
        </p:txBody>
      </p:sp>
      <p:sp>
        <p:nvSpPr>
          <p:cNvPr id="3" name="Footer Placeholder 2">
            <a:extLst>
              <a:ext uri="{FF2B5EF4-FFF2-40B4-BE49-F238E27FC236}">
                <a16:creationId xmlns:a16="http://schemas.microsoft.com/office/drawing/2014/main" id="{C87EAC7A-C8C0-4CD0-BE90-32A24B6A7D4E}"/>
              </a:ext>
            </a:extLst>
          </p:cNvPr>
          <p:cNvSpPr>
            <a:spLocks noGrp="1"/>
          </p:cNvSpPr>
          <p:nvPr>
            <p:ph type="ftr" sz="quarter" idx="11"/>
          </p:nvPr>
        </p:nvSpPr>
        <p:spPr/>
        <p:txBody>
          <a:bodyPr/>
          <a:lstStyle/>
          <a:p>
            <a:r>
              <a:rPr lang="en-US" dirty="0"/>
              <a:t>User Access Administration</a:t>
            </a:r>
          </a:p>
        </p:txBody>
      </p:sp>
      <p:pic>
        <p:nvPicPr>
          <p:cNvPr id="6" name="Picture 5" descr="Screenshot of GEM$ login screen, with sample email address and password included">
            <a:extLst>
              <a:ext uri="{FF2B5EF4-FFF2-40B4-BE49-F238E27FC236}">
                <a16:creationId xmlns:a16="http://schemas.microsoft.com/office/drawing/2014/main" id="{D61B8BE5-A4B4-4584-A865-87FF5A53E09C}"/>
              </a:ext>
            </a:extLst>
          </p:cNvPr>
          <p:cNvPicPr>
            <a:picLocks noChangeAspect="1"/>
          </p:cNvPicPr>
          <p:nvPr/>
        </p:nvPicPr>
        <p:blipFill>
          <a:blip r:embed="rId4"/>
          <a:stretch>
            <a:fillRect/>
          </a:stretch>
        </p:blipFill>
        <p:spPr>
          <a:xfrm>
            <a:off x="394857" y="3733800"/>
            <a:ext cx="8354285" cy="2355715"/>
          </a:xfrm>
          <a:prstGeom prst="rect">
            <a:avLst/>
          </a:prstGeom>
          <a:ln>
            <a:solidFill>
              <a:schemeClr val="accent1"/>
            </a:solidFill>
          </a:ln>
        </p:spPr>
      </p:pic>
    </p:spTree>
    <p:extLst>
      <p:ext uri="{BB962C8B-B14F-4D97-AF65-F5344CB8AC3E}">
        <p14:creationId xmlns:p14="http://schemas.microsoft.com/office/powerpoint/2010/main" val="4071097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lstStyle/>
          <a:p>
            <a:r>
              <a:rPr lang="en-US" dirty="0"/>
              <a:t>Initial User Access Administrators</a:t>
            </a:r>
          </a:p>
        </p:txBody>
      </p:sp>
      <p:sp>
        <p:nvSpPr>
          <p:cNvPr id="3" name="Content Placeholder 2"/>
          <p:cNvSpPr>
            <a:spLocks noGrp="1"/>
          </p:cNvSpPr>
          <p:nvPr>
            <p:ph sz="half" idx="1"/>
          </p:nvPr>
        </p:nvSpPr>
        <p:spPr>
          <a:xfrm>
            <a:off x="457200" y="1371600"/>
            <a:ext cx="8305800" cy="4525963"/>
          </a:xfrm>
        </p:spPr>
        <p:txBody>
          <a:bodyPr>
            <a:normAutofit fontScale="92500" lnSpcReduction="10000"/>
          </a:bodyPr>
          <a:lstStyle/>
          <a:p>
            <a:pPr>
              <a:spcBef>
                <a:spcPts val="0"/>
              </a:spcBef>
              <a:spcAft>
                <a:spcPts val="600"/>
              </a:spcAft>
            </a:pPr>
            <a:r>
              <a:rPr lang="en-US" dirty="0"/>
              <a:t>The names and email addresses of “initial” users who will serve as user access administrators were gathered by DESE (Department of Elementary &amp; Secondary Education) staff and bulk loaded into the GEM$ portal.</a:t>
            </a:r>
          </a:p>
          <a:p>
            <a:pPr>
              <a:spcBef>
                <a:spcPts val="0"/>
              </a:spcBef>
              <a:spcAft>
                <a:spcPts val="600"/>
              </a:spcAft>
            </a:pPr>
            <a:r>
              <a:rPr lang="en-US" dirty="0"/>
              <a:t>You will need to navigate to the GEM$ site, go the GEM$ Sign-In page (top right of the screen) and click on “Forgot your password?” to receive an email to set up your password.</a:t>
            </a:r>
          </a:p>
          <a:p>
            <a:pPr>
              <a:spcBef>
                <a:spcPts val="0"/>
              </a:spcBef>
              <a:spcAft>
                <a:spcPts val="600"/>
              </a:spcAft>
            </a:pPr>
            <a:r>
              <a:rPr lang="en-US" dirty="0"/>
              <a:t>Once complete, please look for an email with instructions on how to set up a password. The email will come from:</a:t>
            </a:r>
          </a:p>
          <a:p>
            <a:pPr marL="0" indent="0">
              <a:spcBef>
                <a:spcPts val="0"/>
              </a:spcBef>
              <a:spcAft>
                <a:spcPts val="600"/>
              </a:spcAft>
              <a:buNone/>
            </a:pPr>
            <a:r>
              <a:rPr lang="en-US" dirty="0"/>
              <a:t>	noreply@egrantsmanagement.com</a:t>
            </a:r>
          </a:p>
        </p:txBody>
      </p:sp>
      <p:sp>
        <p:nvSpPr>
          <p:cNvPr id="4" name="Footer Placeholder 3"/>
          <p:cNvSpPr>
            <a:spLocks noGrp="1"/>
          </p:cNvSpPr>
          <p:nvPr>
            <p:ph type="ftr" sz="quarter" idx="11"/>
          </p:nvPr>
        </p:nvSpPr>
        <p:spPr/>
        <p:txBody>
          <a:bodyPr/>
          <a:lstStyle/>
          <a:p>
            <a:r>
              <a:rPr lang="en-US" dirty="0"/>
              <a:t>User Access Administration</a:t>
            </a:r>
          </a:p>
        </p:txBody>
      </p:sp>
      <p:sp>
        <p:nvSpPr>
          <p:cNvPr id="5" name="Slide Number Placeholder 4"/>
          <p:cNvSpPr>
            <a:spLocks noGrp="1"/>
          </p:cNvSpPr>
          <p:nvPr>
            <p:ph type="sldNum" sz="quarter" idx="12"/>
          </p:nvPr>
        </p:nvSpPr>
        <p:spPr/>
        <p:txBody>
          <a:bodyPr/>
          <a:lstStyle/>
          <a:p>
            <a:fld id="{F5DFE7D2-B5A6-415F-AB98-5C760E3C03B9}" type="slidenum">
              <a:rPr lang="en-US" smtClean="0"/>
              <a:pPr/>
              <a:t>17</a:t>
            </a:fld>
            <a:endParaRPr lang="en-US" dirty="0"/>
          </a:p>
        </p:txBody>
      </p:sp>
    </p:spTree>
    <p:extLst>
      <p:ext uri="{BB962C8B-B14F-4D97-AF65-F5344CB8AC3E}">
        <p14:creationId xmlns:p14="http://schemas.microsoft.com/office/powerpoint/2010/main" val="612047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E0D8-8FB4-41BC-BE39-2B41FBBEDE71}"/>
              </a:ext>
            </a:extLst>
          </p:cNvPr>
          <p:cNvSpPr>
            <a:spLocks noGrp="1"/>
          </p:cNvSpPr>
          <p:nvPr>
            <p:ph type="title"/>
          </p:nvPr>
        </p:nvSpPr>
        <p:spPr>
          <a:xfrm>
            <a:off x="457200" y="91440"/>
            <a:ext cx="8229600" cy="1020762"/>
          </a:xfrm>
        </p:spPr>
        <p:txBody>
          <a:bodyPr/>
          <a:lstStyle/>
          <a:p>
            <a:r>
              <a:rPr lang="en-US" dirty="0"/>
              <a:t>Managing Users</a:t>
            </a:r>
          </a:p>
        </p:txBody>
      </p:sp>
      <p:sp>
        <p:nvSpPr>
          <p:cNvPr id="3" name="Content Placeholder 2">
            <a:extLst>
              <a:ext uri="{FF2B5EF4-FFF2-40B4-BE49-F238E27FC236}">
                <a16:creationId xmlns:a16="http://schemas.microsoft.com/office/drawing/2014/main" id="{F212FC6A-ECC5-4093-9DA8-C148F5EB74C6}"/>
              </a:ext>
            </a:extLst>
          </p:cNvPr>
          <p:cNvSpPr>
            <a:spLocks noGrp="1"/>
          </p:cNvSpPr>
          <p:nvPr>
            <p:ph sz="half" idx="1"/>
          </p:nvPr>
        </p:nvSpPr>
        <p:spPr>
          <a:xfrm>
            <a:off x="484239" y="1371600"/>
            <a:ext cx="8229600" cy="3352800"/>
          </a:xfrm>
        </p:spPr>
        <p:txBody>
          <a:bodyPr>
            <a:normAutofit/>
          </a:bodyPr>
          <a:lstStyle/>
          <a:p>
            <a:pPr>
              <a:spcBef>
                <a:spcPts val="0"/>
              </a:spcBef>
              <a:spcAft>
                <a:spcPts val="600"/>
              </a:spcAft>
            </a:pPr>
            <a:r>
              <a:rPr lang="en-US" dirty="0"/>
              <a:t>Users with the User Access Administrator role will have an “Administer” option on their left navigation menu.</a:t>
            </a:r>
          </a:p>
          <a:p>
            <a:pPr>
              <a:spcBef>
                <a:spcPts val="0"/>
              </a:spcBef>
              <a:spcAft>
                <a:spcPts val="600"/>
              </a:spcAft>
            </a:pPr>
            <a:r>
              <a:rPr kumimoji="0" lang="en-US" b="0" i="0" u="none" strike="noStrike" kern="1200" cap="none" spc="0" normalizeH="0" baseline="0" noProof="0" dirty="0">
                <a:ln>
                  <a:noFill/>
                </a:ln>
                <a:solidFill>
                  <a:prstClr val="white"/>
                </a:solidFill>
                <a:effectLst/>
                <a:uLnTx/>
                <a:uFillTx/>
                <a:ea typeface="+mn-ea"/>
                <a:cs typeface="+mn-cs"/>
              </a:rPr>
              <a:t>To create or edit a user, navigate to “Administer” &gt; “User Access.”</a:t>
            </a:r>
          </a:p>
          <a:p>
            <a:pPr>
              <a:lnSpc>
                <a:spcPct val="120000"/>
              </a:lnSpc>
              <a:spcBef>
                <a:spcPts val="600"/>
              </a:spcBef>
            </a:pPr>
            <a:endParaRPr lang="en-US" sz="3400" dirty="0"/>
          </a:p>
          <a:p>
            <a:endParaRPr lang="en-US" dirty="0"/>
          </a:p>
        </p:txBody>
      </p:sp>
      <p:sp>
        <p:nvSpPr>
          <p:cNvPr id="6" name="Slide Number Placeholder 5">
            <a:extLst>
              <a:ext uri="{FF2B5EF4-FFF2-40B4-BE49-F238E27FC236}">
                <a16:creationId xmlns:a16="http://schemas.microsoft.com/office/drawing/2014/main" id="{0348A090-134E-4791-BE8C-E060F180E08C}"/>
              </a:ext>
            </a:extLst>
          </p:cNvPr>
          <p:cNvSpPr>
            <a:spLocks noGrp="1"/>
          </p:cNvSpPr>
          <p:nvPr>
            <p:ph type="sldNum" sz="quarter" idx="12"/>
          </p:nvPr>
        </p:nvSpPr>
        <p:spPr>
          <a:xfrm>
            <a:off x="6580239" y="6356350"/>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9"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8" name="Picture 7" descr="This picture shows where the user access administrator will go to the &quot;Administer&quot; menu item on the main navigation and choose &quot;User Access.&quot;">
            <a:extLst>
              <a:ext uri="{FF2B5EF4-FFF2-40B4-BE49-F238E27FC236}">
                <a16:creationId xmlns:a16="http://schemas.microsoft.com/office/drawing/2014/main" id="{CCD8604E-7DC5-44D7-BA0A-ED349F404328}"/>
              </a:ext>
            </a:extLst>
          </p:cNvPr>
          <p:cNvPicPr/>
          <p:nvPr/>
        </p:nvPicPr>
        <p:blipFill>
          <a:blip r:embed="rId3">
            <a:extLst>
              <a:ext uri="{28A0092B-C50C-407E-A947-70E740481C1C}">
                <a14:useLocalDpi xmlns:a14="http://schemas.microsoft.com/office/drawing/2010/main" val="0"/>
              </a:ext>
            </a:extLst>
          </a:blip>
          <a:stretch>
            <a:fillRect/>
          </a:stretch>
        </p:blipFill>
        <p:spPr>
          <a:xfrm>
            <a:off x="2033569" y="3812214"/>
            <a:ext cx="5076862" cy="2343168"/>
          </a:xfrm>
          <a:prstGeom prst="rect">
            <a:avLst/>
          </a:prstGeom>
          <a:ln>
            <a:solidFill>
              <a:schemeClr val="accent1"/>
            </a:solidFill>
          </a:ln>
        </p:spPr>
      </p:pic>
    </p:spTree>
    <p:extLst>
      <p:ext uri="{BB962C8B-B14F-4D97-AF65-F5344CB8AC3E}">
        <p14:creationId xmlns:p14="http://schemas.microsoft.com/office/powerpoint/2010/main" val="155884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AB135-EDD1-4DCB-AEC5-96E0558337B5}"/>
              </a:ext>
            </a:extLst>
          </p:cNvPr>
          <p:cNvSpPr>
            <a:spLocks noGrp="1"/>
          </p:cNvSpPr>
          <p:nvPr>
            <p:ph type="title"/>
          </p:nvPr>
        </p:nvSpPr>
        <p:spPr>
          <a:xfrm>
            <a:off x="486697" y="91440"/>
            <a:ext cx="8229600" cy="1143000"/>
          </a:xfrm>
        </p:spPr>
        <p:txBody>
          <a:bodyPr/>
          <a:lstStyle/>
          <a:p>
            <a:r>
              <a:rPr lang="en-US" dirty="0"/>
              <a:t>The User Access Screen</a:t>
            </a:r>
          </a:p>
        </p:txBody>
      </p:sp>
      <p:sp>
        <p:nvSpPr>
          <p:cNvPr id="6" name="Slide Number Placeholder 5">
            <a:extLst>
              <a:ext uri="{FF2B5EF4-FFF2-40B4-BE49-F238E27FC236}">
                <a16:creationId xmlns:a16="http://schemas.microsoft.com/office/drawing/2014/main" id="{6BCAA5C7-8060-436E-B5E4-CC6144500C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8" name="TextBox 7">
            <a:extLst>
              <a:ext uri="{FF2B5EF4-FFF2-40B4-BE49-F238E27FC236}">
                <a16:creationId xmlns:a16="http://schemas.microsoft.com/office/drawing/2014/main" id="{ECF11E32-CAD1-4A96-B294-7DA5614B939F}"/>
              </a:ext>
            </a:extLst>
          </p:cNvPr>
          <p:cNvSpPr txBox="1"/>
          <p:nvPr/>
        </p:nvSpPr>
        <p:spPr>
          <a:xfrm>
            <a:off x="876300" y="1371600"/>
            <a:ext cx="7962900" cy="1538883"/>
          </a:xfrm>
          <a:prstGeom prst="rect">
            <a:avLst/>
          </a:prstGeom>
          <a:noFill/>
        </p:spPr>
        <p:txBody>
          <a:bodyPr wrap="square" rtlCol="0">
            <a:spAutoFit/>
          </a:bodyPr>
          <a:lstStyle/>
          <a:p>
            <a:pPr marL="0" marR="0" lvl="0" indent="0" algn="l" defTabSz="914400" rtl="0" eaLnBrk="1" fontAlgn="auto" latinLnBrk="0" hangingPunct="1">
              <a:spcAft>
                <a:spcPts val="60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The User Access screen has two paths:</a:t>
            </a:r>
          </a:p>
          <a:p>
            <a:pPr marL="347472" lvl="1" indent="-285750">
              <a:spcAft>
                <a:spcPts val="600"/>
              </a:spcAft>
              <a:buFont typeface="Arial" panose="020B0604020202020204" pitchFamily="34" charset="0"/>
              <a:buChar char="•"/>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Link to Create a New User</a:t>
            </a:r>
          </a:p>
          <a:p>
            <a:pPr marL="347472" marR="0" lvl="1" indent="-285750" algn="l" defTabSz="914400" rtl="0" eaLnBrk="1" fontAlgn="auto" latinLnBrk="0" hangingPunct="1">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Search for an existing users</a:t>
            </a:r>
          </a:p>
        </p:txBody>
      </p:sp>
      <p:sp>
        <p:nvSpPr>
          <p:cNvPr id="10"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9" name="Picture 8" descr="User Access screen in GEM$ with &quot;Create User&quot; and &quot;Search for Existing Users&quot; sections highlighted">
            <a:extLst>
              <a:ext uri="{FF2B5EF4-FFF2-40B4-BE49-F238E27FC236}">
                <a16:creationId xmlns:a16="http://schemas.microsoft.com/office/drawing/2014/main" id="{867169AE-1624-4DE6-81C2-40C58B896453}"/>
              </a:ext>
            </a:extLst>
          </p:cNvPr>
          <p:cNvPicPr>
            <a:picLocks noChangeAspect="1"/>
          </p:cNvPicPr>
          <p:nvPr/>
        </p:nvPicPr>
        <p:blipFill>
          <a:blip r:embed="rId3"/>
          <a:stretch>
            <a:fillRect/>
          </a:stretch>
        </p:blipFill>
        <p:spPr>
          <a:xfrm>
            <a:off x="1193640" y="2971800"/>
            <a:ext cx="6223320" cy="2724290"/>
          </a:xfrm>
          <a:prstGeom prst="rect">
            <a:avLst/>
          </a:prstGeom>
        </p:spPr>
      </p:pic>
    </p:spTree>
    <p:extLst>
      <p:ext uri="{BB962C8B-B14F-4D97-AF65-F5344CB8AC3E}">
        <p14:creationId xmlns:p14="http://schemas.microsoft.com/office/powerpoint/2010/main" val="3769500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lstStyle/>
          <a:p>
            <a:r>
              <a:rPr lang="en-US" dirty="0"/>
              <a:t>Agenda</a:t>
            </a:r>
          </a:p>
        </p:txBody>
      </p:sp>
      <p:sp>
        <p:nvSpPr>
          <p:cNvPr id="3" name="Content Placeholder 2"/>
          <p:cNvSpPr>
            <a:spLocks noGrp="1"/>
          </p:cNvSpPr>
          <p:nvPr>
            <p:ph sz="half" idx="1"/>
          </p:nvPr>
        </p:nvSpPr>
        <p:spPr>
          <a:xfrm>
            <a:off x="457200" y="1234441"/>
            <a:ext cx="8305800" cy="4251960"/>
          </a:xfrm>
        </p:spPr>
        <p:txBody>
          <a:bodyPr>
            <a:normAutofit fontScale="92500" lnSpcReduction="20000"/>
          </a:bodyPr>
          <a:lstStyle/>
          <a:p>
            <a:pPr marL="0" indent="0">
              <a:lnSpc>
                <a:spcPct val="110000"/>
              </a:lnSpc>
              <a:spcBef>
                <a:spcPts val="0"/>
              </a:spcBef>
              <a:spcAft>
                <a:spcPts val="600"/>
              </a:spcAft>
              <a:buNone/>
            </a:pPr>
            <a:r>
              <a:rPr lang="en-US" sz="2600" dirty="0"/>
              <a:t>Purpose of Today’s Training</a:t>
            </a:r>
          </a:p>
          <a:p>
            <a:pPr marL="0" indent="0">
              <a:lnSpc>
                <a:spcPct val="110000"/>
              </a:lnSpc>
              <a:spcBef>
                <a:spcPts val="0"/>
              </a:spcBef>
              <a:spcAft>
                <a:spcPts val="600"/>
              </a:spcAft>
              <a:buNone/>
            </a:pPr>
            <a:r>
              <a:rPr lang="en-US" sz="2600" dirty="0"/>
              <a:t>Overview of User Access</a:t>
            </a:r>
          </a:p>
          <a:p>
            <a:pPr marL="0" indent="0">
              <a:lnSpc>
                <a:spcPct val="110000"/>
              </a:lnSpc>
              <a:spcBef>
                <a:spcPts val="0"/>
              </a:spcBef>
              <a:spcAft>
                <a:spcPts val="600"/>
              </a:spcAft>
              <a:buNone/>
            </a:pPr>
            <a:r>
              <a:rPr lang="en-US" sz="2600" dirty="0"/>
              <a:t>Managing Users</a:t>
            </a:r>
          </a:p>
          <a:p>
            <a:pPr>
              <a:lnSpc>
                <a:spcPct val="110000"/>
              </a:lnSpc>
              <a:spcBef>
                <a:spcPts val="0"/>
              </a:spcBef>
              <a:spcAft>
                <a:spcPts val="600"/>
              </a:spcAft>
            </a:pPr>
            <a:r>
              <a:rPr lang="en-US" sz="2600" dirty="0"/>
              <a:t>Creating Users</a:t>
            </a:r>
          </a:p>
          <a:p>
            <a:pPr>
              <a:lnSpc>
                <a:spcPct val="110000"/>
              </a:lnSpc>
              <a:spcBef>
                <a:spcPts val="0"/>
              </a:spcBef>
              <a:spcAft>
                <a:spcPts val="600"/>
              </a:spcAft>
            </a:pPr>
            <a:r>
              <a:rPr lang="en-US" sz="2600" dirty="0"/>
              <a:t>Creating Roles</a:t>
            </a:r>
          </a:p>
          <a:p>
            <a:pPr>
              <a:lnSpc>
                <a:spcPct val="110000"/>
              </a:lnSpc>
              <a:spcBef>
                <a:spcPts val="0"/>
              </a:spcBef>
              <a:spcAft>
                <a:spcPts val="600"/>
              </a:spcAft>
            </a:pPr>
            <a:r>
              <a:rPr lang="en-US" sz="2600" dirty="0"/>
              <a:t>Changing and Removing User Roles</a:t>
            </a:r>
          </a:p>
          <a:p>
            <a:pPr>
              <a:lnSpc>
                <a:spcPct val="110000"/>
              </a:lnSpc>
              <a:spcBef>
                <a:spcPts val="0"/>
              </a:spcBef>
              <a:spcAft>
                <a:spcPts val="600"/>
              </a:spcAft>
            </a:pPr>
            <a:r>
              <a:rPr lang="en-US" sz="2600" dirty="0"/>
              <a:t>User access for users in multiple districts</a:t>
            </a:r>
          </a:p>
          <a:p>
            <a:pPr marL="0" indent="0">
              <a:lnSpc>
                <a:spcPct val="110000"/>
              </a:lnSpc>
              <a:spcBef>
                <a:spcPts val="0"/>
              </a:spcBef>
              <a:spcAft>
                <a:spcPts val="600"/>
              </a:spcAft>
              <a:buNone/>
            </a:pPr>
            <a:r>
              <a:rPr lang="en-US" sz="2600" dirty="0"/>
              <a:t>Other Topics</a:t>
            </a:r>
          </a:p>
          <a:p>
            <a:pPr>
              <a:lnSpc>
                <a:spcPct val="110000"/>
              </a:lnSpc>
              <a:spcBef>
                <a:spcPts val="0"/>
              </a:spcBef>
              <a:spcAft>
                <a:spcPts val="600"/>
              </a:spcAft>
            </a:pPr>
            <a:r>
              <a:rPr lang="en-US" sz="2600" dirty="0"/>
              <a:t>Updating User Profiles</a:t>
            </a:r>
          </a:p>
          <a:p>
            <a:pPr>
              <a:lnSpc>
                <a:spcPct val="110000"/>
              </a:lnSpc>
              <a:spcBef>
                <a:spcPts val="0"/>
              </a:spcBef>
              <a:spcAft>
                <a:spcPts val="600"/>
              </a:spcAft>
            </a:pPr>
            <a:r>
              <a:rPr lang="en-US" sz="2600" dirty="0"/>
              <a:t>The Address Book</a:t>
            </a:r>
          </a:p>
          <a:p>
            <a:endParaRPr lang="en-US" sz="3600" dirty="0"/>
          </a:p>
          <a:p>
            <a:pPr marL="0" indent="0">
              <a:buNone/>
            </a:pPr>
            <a:endParaRPr lang="en-US" sz="3600" dirty="0"/>
          </a:p>
          <a:p>
            <a:endParaRPr lang="en-US" sz="3600" dirty="0"/>
          </a:p>
          <a:p>
            <a:endParaRPr lang="en-US" sz="3600" dirty="0"/>
          </a:p>
        </p:txBody>
      </p:sp>
      <p:sp>
        <p:nvSpPr>
          <p:cNvPr id="4" name="Footer Placeholder 3"/>
          <p:cNvSpPr>
            <a:spLocks noGrp="1"/>
          </p:cNvSpPr>
          <p:nvPr>
            <p:ph type="ftr" sz="quarter" idx="11"/>
          </p:nvPr>
        </p:nvSpPr>
        <p:spPr/>
        <p:txBody>
          <a:bodyPr/>
          <a:lstStyle/>
          <a:p>
            <a:r>
              <a:rPr lang="en-US" dirty="0"/>
              <a:t>User Access Administration</a:t>
            </a:r>
          </a:p>
        </p:txBody>
      </p:sp>
      <p:sp>
        <p:nvSpPr>
          <p:cNvPr id="5" name="Slide Number Placeholder 4"/>
          <p:cNvSpPr>
            <a:spLocks noGrp="1"/>
          </p:cNvSpPr>
          <p:nvPr>
            <p:ph type="sldNum" sz="quarter" idx="12"/>
          </p:nvPr>
        </p:nvSpPr>
        <p:spPr/>
        <p:txBody>
          <a:bodyPr/>
          <a:lstStyle/>
          <a:p>
            <a:fld id="{F5DFE7D2-B5A6-415F-AB98-5C760E3C03B9}" type="slidenum">
              <a:rPr lang="en-US" smtClean="0"/>
              <a:pPr/>
              <a:t>2</a:t>
            </a:fld>
            <a:endParaRPr lang="en-US" dirty="0"/>
          </a:p>
        </p:txBody>
      </p:sp>
    </p:spTree>
    <p:extLst>
      <p:ext uri="{BB962C8B-B14F-4D97-AF65-F5344CB8AC3E}">
        <p14:creationId xmlns:p14="http://schemas.microsoft.com/office/powerpoint/2010/main" val="3025197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14D4F-3C24-414B-9D36-730EAA9A8BDE}"/>
              </a:ext>
            </a:extLst>
          </p:cNvPr>
          <p:cNvSpPr>
            <a:spLocks noGrp="1"/>
          </p:cNvSpPr>
          <p:nvPr>
            <p:ph type="title"/>
          </p:nvPr>
        </p:nvSpPr>
        <p:spPr>
          <a:xfrm>
            <a:off x="457200" y="91440"/>
            <a:ext cx="8229600" cy="1143000"/>
          </a:xfrm>
        </p:spPr>
        <p:txBody>
          <a:bodyPr/>
          <a:lstStyle/>
          <a:p>
            <a:r>
              <a:rPr lang="en-US" dirty="0"/>
              <a:t>Creating a User</a:t>
            </a:r>
          </a:p>
        </p:txBody>
      </p:sp>
      <p:sp>
        <p:nvSpPr>
          <p:cNvPr id="3" name="Content Placeholder 2">
            <a:extLst>
              <a:ext uri="{FF2B5EF4-FFF2-40B4-BE49-F238E27FC236}">
                <a16:creationId xmlns:a16="http://schemas.microsoft.com/office/drawing/2014/main" id="{5B099A91-98E3-4C97-A222-7C5158306592}"/>
              </a:ext>
            </a:extLst>
          </p:cNvPr>
          <p:cNvSpPr>
            <a:spLocks noGrp="1"/>
          </p:cNvSpPr>
          <p:nvPr>
            <p:ph sz="half" idx="1"/>
          </p:nvPr>
        </p:nvSpPr>
        <p:spPr>
          <a:xfrm>
            <a:off x="600364" y="1371600"/>
            <a:ext cx="8077200" cy="2362198"/>
          </a:xfrm>
        </p:spPr>
        <p:txBody>
          <a:bodyPr>
            <a:normAutofit/>
          </a:bodyPr>
          <a:lstStyle/>
          <a:p>
            <a:pPr marL="548640">
              <a:lnSpc>
                <a:spcPct val="110000"/>
              </a:lnSpc>
              <a:spcBef>
                <a:spcPts val="0"/>
              </a:spcBef>
              <a:spcAft>
                <a:spcPts val="600"/>
              </a:spcAft>
            </a:pPr>
            <a:r>
              <a:rPr lang="en-US" dirty="0"/>
              <a:t>To create a user, click on the “Create User” link.</a:t>
            </a:r>
          </a:p>
        </p:txBody>
      </p:sp>
      <p:sp>
        <p:nvSpPr>
          <p:cNvPr id="6" name="Slide Number Placeholder 5">
            <a:extLst>
              <a:ext uri="{FF2B5EF4-FFF2-40B4-BE49-F238E27FC236}">
                <a16:creationId xmlns:a16="http://schemas.microsoft.com/office/drawing/2014/main" id="{AB14D3E7-C6DD-47CC-BBFC-4ECD70F1603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9"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8" name="Picture 7" descr="User Access screen in GEM$ with &quot;Create User&quot; and &quot;Search for Existing Users&quot; sections highlighted">
            <a:extLst>
              <a:ext uri="{FF2B5EF4-FFF2-40B4-BE49-F238E27FC236}">
                <a16:creationId xmlns:a16="http://schemas.microsoft.com/office/drawing/2014/main" id="{A2C2C110-77EA-4CEF-AD30-1F4BCE11E763}"/>
              </a:ext>
            </a:extLst>
          </p:cNvPr>
          <p:cNvPicPr>
            <a:picLocks noChangeAspect="1"/>
          </p:cNvPicPr>
          <p:nvPr/>
        </p:nvPicPr>
        <p:blipFill>
          <a:blip r:embed="rId3"/>
          <a:stretch>
            <a:fillRect/>
          </a:stretch>
        </p:blipFill>
        <p:spPr>
          <a:xfrm>
            <a:off x="1527304" y="2066855"/>
            <a:ext cx="6223320" cy="2724290"/>
          </a:xfrm>
          <a:prstGeom prst="rect">
            <a:avLst/>
          </a:prstGeom>
        </p:spPr>
      </p:pic>
    </p:spTree>
    <p:extLst>
      <p:ext uri="{BB962C8B-B14F-4D97-AF65-F5344CB8AC3E}">
        <p14:creationId xmlns:p14="http://schemas.microsoft.com/office/powerpoint/2010/main" val="1153989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14D4F-3C24-414B-9D36-730EAA9A8BDE}"/>
              </a:ext>
            </a:extLst>
          </p:cNvPr>
          <p:cNvSpPr>
            <a:spLocks noGrp="1"/>
          </p:cNvSpPr>
          <p:nvPr>
            <p:ph type="title"/>
          </p:nvPr>
        </p:nvSpPr>
        <p:spPr>
          <a:xfrm>
            <a:off x="457200" y="91440"/>
            <a:ext cx="8229600" cy="1143000"/>
          </a:xfrm>
        </p:spPr>
        <p:txBody>
          <a:bodyPr/>
          <a:lstStyle/>
          <a:p>
            <a:r>
              <a:rPr lang="en-US" dirty="0"/>
              <a:t>Creating a User (2)</a:t>
            </a:r>
          </a:p>
        </p:txBody>
      </p:sp>
      <p:sp>
        <p:nvSpPr>
          <p:cNvPr id="3" name="Content Placeholder 2">
            <a:extLst>
              <a:ext uri="{FF2B5EF4-FFF2-40B4-BE49-F238E27FC236}">
                <a16:creationId xmlns:a16="http://schemas.microsoft.com/office/drawing/2014/main" id="{5B099A91-98E3-4C97-A222-7C5158306592}"/>
              </a:ext>
            </a:extLst>
          </p:cNvPr>
          <p:cNvSpPr>
            <a:spLocks noGrp="1"/>
          </p:cNvSpPr>
          <p:nvPr>
            <p:ph sz="half" idx="1"/>
          </p:nvPr>
        </p:nvSpPr>
        <p:spPr>
          <a:xfrm>
            <a:off x="600364" y="1371600"/>
            <a:ext cx="8077200" cy="2362198"/>
          </a:xfrm>
        </p:spPr>
        <p:txBody>
          <a:bodyPr>
            <a:normAutofit fontScale="85000" lnSpcReduction="10000"/>
          </a:bodyPr>
          <a:lstStyle/>
          <a:p>
            <a:pPr marL="548640">
              <a:lnSpc>
                <a:spcPct val="110000"/>
              </a:lnSpc>
              <a:spcBef>
                <a:spcPts val="0"/>
              </a:spcBef>
              <a:spcAft>
                <a:spcPts val="600"/>
              </a:spcAft>
            </a:pPr>
            <a:r>
              <a:rPr lang="en-US" dirty="0"/>
              <a:t>Enter the user’s Email Address, First Name and Last Name.</a:t>
            </a:r>
          </a:p>
          <a:p>
            <a:pPr marL="548640">
              <a:lnSpc>
                <a:spcPct val="110000"/>
              </a:lnSpc>
              <a:spcBef>
                <a:spcPts val="0"/>
              </a:spcBef>
              <a:spcAft>
                <a:spcPts val="600"/>
              </a:spcAft>
            </a:pPr>
            <a:r>
              <a:rPr lang="en-US" dirty="0"/>
              <a:t>Other fields are optional; the user can set these up themselves after signing in.</a:t>
            </a:r>
          </a:p>
          <a:p>
            <a:pPr marL="548640">
              <a:lnSpc>
                <a:spcPct val="110000"/>
              </a:lnSpc>
              <a:spcBef>
                <a:spcPts val="0"/>
              </a:spcBef>
              <a:spcAft>
                <a:spcPts val="600"/>
              </a:spcAft>
            </a:pPr>
            <a:r>
              <a:rPr lang="en-US" dirty="0"/>
              <a:t>The system sends an email to the new user when “Create” is clicked.</a:t>
            </a:r>
          </a:p>
        </p:txBody>
      </p:sp>
      <p:sp>
        <p:nvSpPr>
          <p:cNvPr id="6" name="Slide Number Placeholder 5">
            <a:extLst>
              <a:ext uri="{FF2B5EF4-FFF2-40B4-BE49-F238E27FC236}">
                <a16:creationId xmlns:a16="http://schemas.microsoft.com/office/drawing/2014/main" id="{AB14D3E7-C6DD-47CC-BBFC-4ECD70F1603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9"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8" name="Picture 7" descr="Create user page in GEM$ with &quot;create&quot; button highlighted">
            <a:extLst>
              <a:ext uri="{FF2B5EF4-FFF2-40B4-BE49-F238E27FC236}">
                <a16:creationId xmlns:a16="http://schemas.microsoft.com/office/drawing/2014/main" id="{17E06E06-A660-4727-8CEF-839C14700A91}"/>
              </a:ext>
            </a:extLst>
          </p:cNvPr>
          <p:cNvPicPr>
            <a:picLocks noChangeAspect="1"/>
          </p:cNvPicPr>
          <p:nvPr/>
        </p:nvPicPr>
        <p:blipFill>
          <a:blip r:embed="rId3"/>
          <a:stretch>
            <a:fillRect/>
          </a:stretch>
        </p:blipFill>
        <p:spPr>
          <a:xfrm>
            <a:off x="1662476" y="3543629"/>
            <a:ext cx="5819048" cy="2628571"/>
          </a:xfrm>
          <a:prstGeom prst="rect">
            <a:avLst/>
          </a:prstGeom>
          <a:ln>
            <a:solidFill>
              <a:schemeClr val="accent1"/>
            </a:solidFill>
          </a:ln>
        </p:spPr>
      </p:pic>
    </p:spTree>
    <p:extLst>
      <p:ext uri="{BB962C8B-B14F-4D97-AF65-F5344CB8AC3E}">
        <p14:creationId xmlns:p14="http://schemas.microsoft.com/office/powerpoint/2010/main" val="3807903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B6842-B849-4CD6-A3D6-7AEE44B1CC2E}"/>
              </a:ext>
            </a:extLst>
          </p:cNvPr>
          <p:cNvSpPr>
            <a:spLocks noGrp="1"/>
          </p:cNvSpPr>
          <p:nvPr>
            <p:ph type="title"/>
          </p:nvPr>
        </p:nvSpPr>
        <p:spPr>
          <a:xfrm>
            <a:off x="457200" y="91440"/>
            <a:ext cx="8229600" cy="1006475"/>
          </a:xfrm>
        </p:spPr>
        <p:txBody>
          <a:bodyPr/>
          <a:lstStyle/>
          <a:p>
            <a:r>
              <a:rPr lang="en-US" dirty="0"/>
              <a:t>To Add Role(s) </a:t>
            </a:r>
          </a:p>
        </p:txBody>
      </p:sp>
      <p:sp>
        <p:nvSpPr>
          <p:cNvPr id="4" name="Slide Number Placeholder 3">
            <a:extLst>
              <a:ext uri="{FF2B5EF4-FFF2-40B4-BE49-F238E27FC236}">
                <a16:creationId xmlns:a16="http://schemas.microsoft.com/office/drawing/2014/main" id="{F6AFEBC4-3A88-4B23-978E-7CD0FC963C8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8" name="TextBox 7">
            <a:extLst>
              <a:ext uri="{FF2B5EF4-FFF2-40B4-BE49-F238E27FC236}">
                <a16:creationId xmlns:a16="http://schemas.microsoft.com/office/drawing/2014/main" id="{6615B541-3D93-4C5E-B356-A2586BAB6147}"/>
              </a:ext>
            </a:extLst>
          </p:cNvPr>
          <p:cNvSpPr txBox="1"/>
          <p:nvPr/>
        </p:nvSpPr>
        <p:spPr>
          <a:xfrm>
            <a:off x="381000" y="1143000"/>
            <a:ext cx="8534400" cy="492443"/>
          </a:xfrm>
          <a:prstGeom prst="rect">
            <a:avLst/>
          </a:prstGeom>
          <a:noFill/>
        </p:spPr>
        <p:txBody>
          <a:bodyPr wrap="square" rtlCol="0">
            <a:spAutoFit/>
          </a:bodyPr>
          <a:lstStyle/>
          <a:p>
            <a:pPr marL="285750" marR="0" lvl="0" indent="-285750" algn="l" defTabSz="914400" rtl="0" eaLnBrk="1" fontAlgn="auto" latinLnBrk="0" hangingPunct="1">
              <a:spcAft>
                <a:spcPts val="60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white"/>
                </a:solidFill>
                <a:effectLst/>
                <a:uLnTx/>
                <a:uFillTx/>
                <a:latin typeface="Calibri"/>
                <a:ea typeface="+mn-ea"/>
                <a:cs typeface="+mn-cs"/>
              </a:rPr>
              <a:t>Click on “Create Role.”</a:t>
            </a: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Footer Placeholder 2">
            <a:extLst>
              <a:ext uri="{FF2B5EF4-FFF2-40B4-BE49-F238E27FC236}">
                <a16:creationId xmlns:a16="http://schemas.microsoft.com/office/drawing/2014/main" id="{9F98ECA3-8B52-41FC-BBB4-88FF51E4D735}"/>
              </a:ext>
            </a:extLst>
          </p:cNvPr>
          <p:cNvSpPr txBox="1">
            <a:spLocks/>
          </p:cNvSpPr>
          <p:nvPr/>
        </p:nvSpPr>
        <p:spPr>
          <a:xfrm>
            <a:off x="3124200" y="6356350"/>
            <a:ext cx="2895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10" name="Picture 9" descr="Administer Roles page in GEM$ with &quot;Create Role&quot; highlighted">
            <a:extLst>
              <a:ext uri="{FF2B5EF4-FFF2-40B4-BE49-F238E27FC236}">
                <a16:creationId xmlns:a16="http://schemas.microsoft.com/office/drawing/2014/main" id="{749AFE9B-C605-4780-BADF-D30B605B4DD5}"/>
              </a:ext>
            </a:extLst>
          </p:cNvPr>
          <p:cNvPicPr>
            <a:picLocks noChangeAspect="1"/>
          </p:cNvPicPr>
          <p:nvPr/>
        </p:nvPicPr>
        <p:blipFill>
          <a:blip r:embed="rId3"/>
          <a:stretch>
            <a:fillRect/>
          </a:stretch>
        </p:blipFill>
        <p:spPr>
          <a:xfrm>
            <a:off x="552952" y="1810010"/>
            <a:ext cx="8038095" cy="2076190"/>
          </a:xfrm>
          <a:prstGeom prst="rect">
            <a:avLst/>
          </a:prstGeom>
          <a:ln>
            <a:solidFill>
              <a:schemeClr val="accent1"/>
            </a:solidFill>
          </a:ln>
        </p:spPr>
      </p:pic>
    </p:spTree>
    <p:extLst>
      <p:ext uri="{BB962C8B-B14F-4D97-AF65-F5344CB8AC3E}">
        <p14:creationId xmlns:p14="http://schemas.microsoft.com/office/powerpoint/2010/main" val="3411867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B6842-B849-4CD6-A3D6-7AEE44B1CC2E}"/>
              </a:ext>
            </a:extLst>
          </p:cNvPr>
          <p:cNvSpPr>
            <a:spLocks noGrp="1"/>
          </p:cNvSpPr>
          <p:nvPr>
            <p:ph type="title"/>
          </p:nvPr>
        </p:nvSpPr>
        <p:spPr>
          <a:xfrm>
            <a:off x="457200" y="91440"/>
            <a:ext cx="8229600" cy="1006475"/>
          </a:xfrm>
        </p:spPr>
        <p:txBody>
          <a:bodyPr/>
          <a:lstStyle/>
          <a:p>
            <a:r>
              <a:rPr lang="en-US" dirty="0"/>
              <a:t>To Add Roles (2)</a:t>
            </a:r>
          </a:p>
        </p:txBody>
      </p:sp>
      <p:sp>
        <p:nvSpPr>
          <p:cNvPr id="4" name="Slide Number Placeholder 3">
            <a:extLst>
              <a:ext uri="{FF2B5EF4-FFF2-40B4-BE49-F238E27FC236}">
                <a16:creationId xmlns:a16="http://schemas.microsoft.com/office/drawing/2014/main" id="{F6AFEBC4-3A88-4B23-978E-7CD0FC963C8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8" name="TextBox 7">
            <a:extLst>
              <a:ext uri="{FF2B5EF4-FFF2-40B4-BE49-F238E27FC236}">
                <a16:creationId xmlns:a16="http://schemas.microsoft.com/office/drawing/2014/main" id="{6615B541-3D93-4C5E-B356-A2586BAB6147}"/>
              </a:ext>
            </a:extLst>
          </p:cNvPr>
          <p:cNvSpPr txBox="1"/>
          <p:nvPr/>
        </p:nvSpPr>
        <p:spPr>
          <a:xfrm>
            <a:off x="381000" y="1143000"/>
            <a:ext cx="8534400" cy="1815882"/>
          </a:xfrm>
          <a:prstGeom prst="rect">
            <a:avLst/>
          </a:prstGeom>
          <a:noFill/>
        </p:spPr>
        <p:txBody>
          <a:bodyPr wrap="square" rtlCol="0">
            <a:spAutoFit/>
          </a:bodyPr>
          <a:lstStyle/>
          <a:p>
            <a:pPr marL="285750" indent="-285750">
              <a:spcAft>
                <a:spcPts val="600"/>
              </a:spcAft>
              <a:buFont typeface="Arial" panose="020B0604020202020204" pitchFamily="34" charset="0"/>
              <a:buChar char="•"/>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Leave the School at “ALL”</a:t>
            </a:r>
            <a:r>
              <a:rPr lang="en-US" sz="2800" dirty="0">
                <a:solidFill>
                  <a:prstClr val="white"/>
                </a:solidFill>
                <a:latin typeface="Calibri"/>
              </a:rPr>
              <a:t>.</a:t>
            </a:r>
            <a:endParaRPr kumimoji="0" lang="en-US" sz="2800" b="0" i="0" u="none" strike="noStrike" kern="1200" cap="none" spc="0" normalizeH="0" baseline="0" noProof="0" dirty="0">
              <a:ln>
                <a:noFill/>
              </a:ln>
              <a:solidFill>
                <a:prstClr val="white"/>
              </a:solidFill>
              <a:effectLst/>
              <a:uLnTx/>
              <a:uFillTx/>
              <a:latin typeface="Calibri"/>
              <a:ea typeface="+mn-ea"/>
              <a:cs typeface="+mn-cs"/>
            </a:endParaRPr>
          </a:p>
          <a:p>
            <a:pPr marL="285750" indent="-285750">
              <a:spcAft>
                <a:spcPts val="600"/>
              </a:spcAft>
              <a:buFont typeface="Arial" panose="020B0604020202020204" pitchFamily="34" charset="0"/>
              <a:buChar char="•"/>
              <a:defRPr/>
            </a:pPr>
            <a:r>
              <a:rPr kumimoji="0" lang="en-US" sz="2800" b="0" i="0" u="none" strike="noStrike" kern="1200" cap="none" spc="0" normalizeH="0" baseline="0" noProof="0" dirty="0">
                <a:ln>
                  <a:noFill/>
                </a:ln>
                <a:solidFill>
                  <a:prstClr val="white"/>
                </a:solidFill>
                <a:effectLst/>
                <a:uLnTx/>
                <a:uFillTx/>
                <a:latin typeface="Calibri"/>
                <a:ea typeface="+mn-ea"/>
                <a:cs typeface="+mn-cs"/>
              </a:rPr>
              <a:t>Check the box(es) for the appropriate role(s). </a:t>
            </a:r>
            <a:r>
              <a:rPr lang="en-US" sz="2800" dirty="0">
                <a:solidFill>
                  <a:prstClr val="white"/>
                </a:solidFill>
                <a:latin typeface="Calibri"/>
              </a:rPr>
              <a:t>Click “Create.”</a:t>
            </a:r>
            <a:endParaRPr kumimoji="0" lang="en-US" sz="2800" b="0" i="0" u="none" strike="noStrike" kern="1200" cap="none" spc="0" normalizeH="0" baseline="0" noProof="0" dirty="0">
              <a:ln>
                <a:noFill/>
              </a:ln>
              <a:solidFill>
                <a:prstClr val="white"/>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Footer Placeholder 2">
            <a:extLst>
              <a:ext uri="{FF2B5EF4-FFF2-40B4-BE49-F238E27FC236}">
                <a16:creationId xmlns:a16="http://schemas.microsoft.com/office/drawing/2014/main" id="{9F98ECA3-8B52-41FC-BBB4-88FF51E4D735}"/>
              </a:ext>
            </a:extLst>
          </p:cNvPr>
          <p:cNvSpPr txBox="1">
            <a:spLocks/>
          </p:cNvSpPr>
          <p:nvPr/>
        </p:nvSpPr>
        <p:spPr>
          <a:xfrm>
            <a:off x="3124200" y="6356350"/>
            <a:ext cx="2895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5" name="Picture 4" descr="Available roles with boxes to be checked in GEM$">
            <a:extLst>
              <a:ext uri="{FF2B5EF4-FFF2-40B4-BE49-F238E27FC236}">
                <a16:creationId xmlns:a16="http://schemas.microsoft.com/office/drawing/2014/main" id="{4EF88B52-BF52-46C9-A399-33308BF1607A}"/>
              </a:ext>
            </a:extLst>
          </p:cNvPr>
          <p:cNvPicPr>
            <a:picLocks noChangeAspect="1"/>
          </p:cNvPicPr>
          <p:nvPr/>
        </p:nvPicPr>
        <p:blipFill>
          <a:blip r:embed="rId3"/>
          <a:stretch>
            <a:fillRect/>
          </a:stretch>
        </p:blipFill>
        <p:spPr>
          <a:xfrm>
            <a:off x="2348571" y="2286000"/>
            <a:ext cx="5271429" cy="3720000"/>
          </a:xfrm>
          <a:prstGeom prst="rect">
            <a:avLst/>
          </a:prstGeom>
          <a:ln>
            <a:solidFill>
              <a:schemeClr val="accent1"/>
            </a:solidFill>
          </a:ln>
        </p:spPr>
      </p:pic>
    </p:spTree>
    <p:extLst>
      <p:ext uri="{BB962C8B-B14F-4D97-AF65-F5344CB8AC3E}">
        <p14:creationId xmlns:p14="http://schemas.microsoft.com/office/powerpoint/2010/main" val="3913501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4C7D1-05EA-4D5D-82EC-011CC5182592}"/>
              </a:ext>
            </a:extLst>
          </p:cNvPr>
          <p:cNvSpPr>
            <a:spLocks noGrp="1"/>
          </p:cNvSpPr>
          <p:nvPr>
            <p:ph type="title"/>
          </p:nvPr>
        </p:nvSpPr>
        <p:spPr>
          <a:xfrm>
            <a:off x="457200" y="91440"/>
            <a:ext cx="8229600" cy="1143000"/>
          </a:xfrm>
        </p:spPr>
        <p:txBody>
          <a:bodyPr/>
          <a:lstStyle/>
          <a:p>
            <a:r>
              <a:rPr lang="en-US" dirty="0"/>
              <a:t>To Change Role(s)</a:t>
            </a:r>
          </a:p>
        </p:txBody>
      </p:sp>
      <p:sp>
        <p:nvSpPr>
          <p:cNvPr id="3" name="Content Placeholder 2">
            <a:extLst>
              <a:ext uri="{FF2B5EF4-FFF2-40B4-BE49-F238E27FC236}">
                <a16:creationId xmlns:a16="http://schemas.microsoft.com/office/drawing/2014/main" id="{9B806B5D-B148-4CD0-BBA0-79D37DEBC121}"/>
              </a:ext>
            </a:extLst>
          </p:cNvPr>
          <p:cNvSpPr>
            <a:spLocks noGrp="1"/>
          </p:cNvSpPr>
          <p:nvPr>
            <p:ph idx="1"/>
          </p:nvPr>
        </p:nvSpPr>
        <p:spPr>
          <a:xfrm>
            <a:off x="467032" y="1371600"/>
            <a:ext cx="8229600" cy="4525963"/>
          </a:xfrm>
        </p:spPr>
        <p:txBody>
          <a:bodyPr>
            <a:normAutofit/>
          </a:bodyPr>
          <a:lstStyle/>
          <a:p>
            <a:pPr>
              <a:spcBef>
                <a:spcPts val="0"/>
              </a:spcBef>
              <a:spcAft>
                <a:spcPts val="600"/>
              </a:spcAft>
            </a:pPr>
            <a:r>
              <a:rPr lang="en-US" sz="2800" dirty="0"/>
              <a:t>To change, delete or add a new role for an existing user, use the search screen to locate the user. This is done from Administer &lt; User Access screen.</a:t>
            </a:r>
          </a:p>
        </p:txBody>
      </p:sp>
      <p:sp>
        <p:nvSpPr>
          <p:cNvPr id="4" name="Slide Number Placeholder 3">
            <a:extLst>
              <a:ext uri="{FF2B5EF4-FFF2-40B4-BE49-F238E27FC236}">
                <a16:creationId xmlns:a16="http://schemas.microsoft.com/office/drawing/2014/main" id="{94ED5238-32DA-4FDD-8574-859D64D5F0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6"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8" name="Picture 7" descr="User search screen in GEM$">
            <a:extLst>
              <a:ext uri="{FF2B5EF4-FFF2-40B4-BE49-F238E27FC236}">
                <a16:creationId xmlns:a16="http://schemas.microsoft.com/office/drawing/2014/main" id="{F880ED56-4AB0-4139-94A1-18356FA57B15}"/>
              </a:ext>
            </a:extLst>
          </p:cNvPr>
          <p:cNvPicPr>
            <a:picLocks noChangeAspect="1"/>
          </p:cNvPicPr>
          <p:nvPr/>
        </p:nvPicPr>
        <p:blipFill>
          <a:blip r:embed="rId3"/>
          <a:stretch>
            <a:fillRect/>
          </a:stretch>
        </p:blipFill>
        <p:spPr>
          <a:xfrm>
            <a:off x="2015165" y="2895600"/>
            <a:ext cx="5133333" cy="2800000"/>
          </a:xfrm>
          <a:prstGeom prst="rect">
            <a:avLst/>
          </a:prstGeom>
          <a:ln>
            <a:solidFill>
              <a:schemeClr val="accent1"/>
            </a:solidFill>
          </a:ln>
        </p:spPr>
      </p:pic>
    </p:spTree>
    <p:extLst>
      <p:ext uri="{BB962C8B-B14F-4D97-AF65-F5344CB8AC3E}">
        <p14:creationId xmlns:p14="http://schemas.microsoft.com/office/powerpoint/2010/main" val="19136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4C7D1-05EA-4D5D-82EC-011CC5182592}"/>
              </a:ext>
            </a:extLst>
          </p:cNvPr>
          <p:cNvSpPr>
            <a:spLocks noGrp="1"/>
          </p:cNvSpPr>
          <p:nvPr>
            <p:ph type="title"/>
          </p:nvPr>
        </p:nvSpPr>
        <p:spPr>
          <a:xfrm>
            <a:off x="457200" y="91440"/>
            <a:ext cx="8229600" cy="1143000"/>
          </a:xfrm>
        </p:spPr>
        <p:txBody>
          <a:bodyPr/>
          <a:lstStyle/>
          <a:p>
            <a:r>
              <a:rPr lang="en-US" dirty="0"/>
              <a:t>To Change Role(s) (2)</a:t>
            </a:r>
          </a:p>
        </p:txBody>
      </p:sp>
      <p:sp>
        <p:nvSpPr>
          <p:cNvPr id="3" name="Content Placeholder 2">
            <a:extLst>
              <a:ext uri="{FF2B5EF4-FFF2-40B4-BE49-F238E27FC236}">
                <a16:creationId xmlns:a16="http://schemas.microsoft.com/office/drawing/2014/main" id="{9B806B5D-B148-4CD0-BBA0-79D37DEBC121}"/>
              </a:ext>
            </a:extLst>
          </p:cNvPr>
          <p:cNvSpPr>
            <a:spLocks noGrp="1"/>
          </p:cNvSpPr>
          <p:nvPr>
            <p:ph idx="1"/>
          </p:nvPr>
        </p:nvSpPr>
        <p:spPr>
          <a:xfrm>
            <a:off x="467032" y="1371600"/>
            <a:ext cx="8229600" cy="4525963"/>
          </a:xfrm>
        </p:spPr>
        <p:txBody>
          <a:bodyPr>
            <a:normAutofit/>
          </a:bodyPr>
          <a:lstStyle/>
          <a:p>
            <a:pPr>
              <a:spcBef>
                <a:spcPts val="0"/>
              </a:spcBef>
              <a:spcAft>
                <a:spcPts val="600"/>
              </a:spcAft>
            </a:pPr>
            <a:r>
              <a:rPr lang="en-US" sz="2800" dirty="0"/>
              <a:t>Click on the “Administer Roles” icon. (see screenshot below)</a:t>
            </a:r>
          </a:p>
          <a:p>
            <a:pPr>
              <a:spcBef>
                <a:spcPts val="600"/>
              </a:spcBef>
            </a:pPr>
            <a:endParaRPr lang="en-US" sz="2800" dirty="0"/>
          </a:p>
          <a:p>
            <a:pPr>
              <a:spcBef>
                <a:spcPts val="600"/>
              </a:spcBef>
            </a:pPr>
            <a:endParaRPr lang="en-US" sz="2800" dirty="0"/>
          </a:p>
          <a:p>
            <a:pPr>
              <a:spcBef>
                <a:spcPts val="600"/>
              </a:spcBef>
            </a:pPr>
            <a:endParaRPr lang="en-US" sz="2800" dirty="0"/>
          </a:p>
        </p:txBody>
      </p:sp>
      <p:sp>
        <p:nvSpPr>
          <p:cNvPr id="4" name="Slide Number Placeholder 3">
            <a:extLst>
              <a:ext uri="{FF2B5EF4-FFF2-40B4-BE49-F238E27FC236}">
                <a16:creationId xmlns:a16="http://schemas.microsoft.com/office/drawing/2014/main" id="{94ED5238-32DA-4FDD-8574-859D64D5F0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6"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8" name="Picture 7" descr="Administer Roles icon in GEM$">
            <a:extLst>
              <a:ext uri="{FF2B5EF4-FFF2-40B4-BE49-F238E27FC236}">
                <a16:creationId xmlns:a16="http://schemas.microsoft.com/office/drawing/2014/main" id="{E1F8FA03-13E9-4401-8D73-C0802A82C40D}"/>
              </a:ext>
            </a:extLst>
          </p:cNvPr>
          <p:cNvPicPr>
            <a:picLocks noChangeAspect="1"/>
          </p:cNvPicPr>
          <p:nvPr/>
        </p:nvPicPr>
        <p:blipFill>
          <a:blip r:embed="rId3"/>
          <a:stretch>
            <a:fillRect/>
          </a:stretch>
        </p:blipFill>
        <p:spPr>
          <a:xfrm>
            <a:off x="914400" y="2390914"/>
            <a:ext cx="6866667" cy="1114286"/>
          </a:xfrm>
          <a:prstGeom prst="rect">
            <a:avLst/>
          </a:prstGeom>
          <a:ln>
            <a:solidFill>
              <a:schemeClr val="accent1"/>
            </a:solidFill>
          </a:ln>
        </p:spPr>
      </p:pic>
    </p:spTree>
    <p:extLst>
      <p:ext uri="{BB962C8B-B14F-4D97-AF65-F5344CB8AC3E}">
        <p14:creationId xmlns:p14="http://schemas.microsoft.com/office/powerpoint/2010/main" val="783587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4C7D1-05EA-4D5D-82EC-011CC5182592}"/>
              </a:ext>
            </a:extLst>
          </p:cNvPr>
          <p:cNvSpPr>
            <a:spLocks noGrp="1"/>
          </p:cNvSpPr>
          <p:nvPr>
            <p:ph type="title"/>
          </p:nvPr>
        </p:nvSpPr>
        <p:spPr>
          <a:xfrm>
            <a:off x="457200" y="91440"/>
            <a:ext cx="8229600" cy="1143000"/>
          </a:xfrm>
        </p:spPr>
        <p:txBody>
          <a:bodyPr/>
          <a:lstStyle/>
          <a:p>
            <a:r>
              <a:rPr lang="en-US" dirty="0"/>
              <a:t>To Change Role(s) (3)</a:t>
            </a:r>
          </a:p>
        </p:txBody>
      </p:sp>
      <p:sp>
        <p:nvSpPr>
          <p:cNvPr id="3" name="Content Placeholder 2">
            <a:extLst>
              <a:ext uri="{FF2B5EF4-FFF2-40B4-BE49-F238E27FC236}">
                <a16:creationId xmlns:a16="http://schemas.microsoft.com/office/drawing/2014/main" id="{9B806B5D-B148-4CD0-BBA0-79D37DEBC121}"/>
              </a:ext>
            </a:extLst>
          </p:cNvPr>
          <p:cNvSpPr>
            <a:spLocks noGrp="1"/>
          </p:cNvSpPr>
          <p:nvPr>
            <p:ph idx="1"/>
          </p:nvPr>
        </p:nvSpPr>
        <p:spPr>
          <a:xfrm>
            <a:off x="467032" y="1371600"/>
            <a:ext cx="8229600" cy="4525963"/>
          </a:xfrm>
        </p:spPr>
        <p:txBody>
          <a:bodyPr/>
          <a:lstStyle/>
          <a:p>
            <a:pPr>
              <a:spcBef>
                <a:spcPts val="0"/>
              </a:spcBef>
              <a:spcAft>
                <a:spcPts val="600"/>
              </a:spcAft>
            </a:pPr>
            <a:r>
              <a:rPr lang="en-US" sz="2800" dirty="0"/>
              <a:t>Click on the “Administer Roles” icon. (see screenshot below)</a:t>
            </a:r>
          </a:p>
          <a:p>
            <a:pPr>
              <a:spcBef>
                <a:spcPts val="0"/>
              </a:spcBef>
              <a:spcAft>
                <a:spcPts val="600"/>
              </a:spcAft>
            </a:pPr>
            <a:r>
              <a:rPr lang="en-US" sz="2800" dirty="0"/>
              <a:t>Use the “Create Role” link and/or the “Delete’ trash can icon to edit the user roles.</a:t>
            </a:r>
          </a:p>
          <a:p>
            <a:pPr>
              <a:spcBef>
                <a:spcPts val="0"/>
              </a:spcBef>
              <a:spcAft>
                <a:spcPts val="600"/>
              </a:spcAft>
            </a:pPr>
            <a:endParaRPr lang="en-US" sz="2800" dirty="0"/>
          </a:p>
          <a:p>
            <a:pPr>
              <a:spcBef>
                <a:spcPts val="0"/>
              </a:spcBef>
              <a:spcAft>
                <a:spcPts val="600"/>
              </a:spcAft>
            </a:pPr>
            <a:endParaRPr lang="en-US" sz="2800" dirty="0"/>
          </a:p>
          <a:p>
            <a:pPr>
              <a:spcBef>
                <a:spcPts val="0"/>
              </a:spcBef>
              <a:spcAft>
                <a:spcPts val="600"/>
              </a:spcAft>
            </a:pPr>
            <a:endParaRPr lang="en-US" sz="2800" dirty="0"/>
          </a:p>
          <a:p>
            <a:pPr>
              <a:spcBef>
                <a:spcPts val="0"/>
              </a:spcBef>
              <a:spcAft>
                <a:spcPts val="600"/>
              </a:spcAft>
            </a:pPr>
            <a:r>
              <a:rPr lang="en-US" sz="2800" i="1" dirty="0"/>
              <a:t>Some suggest that when changing a role for a user, add the new role first and then delete the old role.</a:t>
            </a:r>
          </a:p>
          <a:p>
            <a:pPr marL="0" indent="0">
              <a:spcBef>
                <a:spcPts val="600"/>
              </a:spcBef>
              <a:buNone/>
            </a:pPr>
            <a:endParaRPr lang="en-US" sz="2800" dirty="0"/>
          </a:p>
          <a:p>
            <a:pPr>
              <a:spcBef>
                <a:spcPts val="600"/>
              </a:spcBef>
            </a:pPr>
            <a:endParaRPr lang="en-US" dirty="0"/>
          </a:p>
        </p:txBody>
      </p:sp>
      <p:sp>
        <p:nvSpPr>
          <p:cNvPr id="4" name="Slide Number Placeholder 3">
            <a:extLst>
              <a:ext uri="{FF2B5EF4-FFF2-40B4-BE49-F238E27FC236}">
                <a16:creationId xmlns:a16="http://schemas.microsoft.com/office/drawing/2014/main" id="{94ED5238-32DA-4FDD-8574-859D64D5F0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6"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7" name="Picture 6" descr="Create role link and delete user symbolized with a trash can icon in GEM$">
            <a:extLst>
              <a:ext uri="{FF2B5EF4-FFF2-40B4-BE49-F238E27FC236}">
                <a16:creationId xmlns:a16="http://schemas.microsoft.com/office/drawing/2014/main" id="{FA86A024-1561-4BCB-949D-88ABB670140F}"/>
              </a:ext>
            </a:extLst>
          </p:cNvPr>
          <p:cNvPicPr>
            <a:picLocks noChangeAspect="1"/>
          </p:cNvPicPr>
          <p:nvPr/>
        </p:nvPicPr>
        <p:blipFill>
          <a:blip r:embed="rId3"/>
          <a:stretch>
            <a:fillRect/>
          </a:stretch>
        </p:blipFill>
        <p:spPr>
          <a:xfrm>
            <a:off x="810403" y="3352800"/>
            <a:ext cx="7542857" cy="1333333"/>
          </a:xfrm>
          <a:prstGeom prst="rect">
            <a:avLst/>
          </a:prstGeom>
          <a:ln>
            <a:solidFill>
              <a:schemeClr val="accent1"/>
            </a:solidFill>
          </a:ln>
        </p:spPr>
      </p:pic>
    </p:spTree>
    <p:extLst>
      <p:ext uri="{BB962C8B-B14F-4D97-AF65-F5344CB8AC3E}">
        <p14:creationId xmlns:p14="http://schemas.microsoft.com/office/powerpoint/2010/main" val="3596366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4C7D1-05EA-4D5D-82EC-011CC5182592}"/>
              </a:ext>
            </a:extLst>
          </p:cNvPr>
          <p:cNvSpPr>
            <a:spLocks noGrp="1"/>
          </p:cNvSpPr>
          <p:nvPr>
            <p:ph type="title"/>
          </p:nvPr>
        </p:nvSpPr>
        <p:spPr>
          <a:xfrm>
            <a:off x="457200" y="91440"/>
            <a:ext cx="8229600" cy="1143000"/>
          </a:xfrm>
        </p:spPr>
        <p:txBody>
          <a:bodyPr/>
          <a:lstStyle/>
          <a:p>
            <a:r>
              <a:rPr lang="en-US" dirty="0"/>
              <a:t>To “Delete” a User</a:t>
            </a:r>
          </a:p>
        </p:txBody>
      </p:sp>
      <p:sp>
        <p:nvSpPr>
          <p:cNvPr id="3" name="Content Placeholder 2">
            <a:extLst>
              <a:ext uri="{FF2B5EF4-FFF2-40B4-BE49-F238E27FC236}">
                <a16:creationId xmlns:a16="http://schemas.microsoft.com/office/drawing/2014/main" id="{9B806B5D-B148-4CD0-BBA0-79D37DEBC121}"/>
              </a:ext>
            </a:extLst>
          </p:cNvPr>
          <p:cNvSpPr>
            <a:spLocks noGrp="1"/>
          </p:cNvSpPr>
          <p:nvPr>
            <p:ph idx="1"/>
          </p:nvPr>
        </p:nvSpPr>
        <p:spPr>
          <a:xfrm>
            <a:off x="467032" y="1371600"/>
            <a:ext cx="8229600" cy="4525963"/>
          </a:xfrm>
        </p:spPr>
        <p:txBody>
          <a:bodyPr/>
          <a:lstStyle/>
          <a:p>
            <a:pPr>
              <a:spcBef>
                <a:spcPts val="0"/>
              </a:spcBef>
              <a:spcAft>
                <a:spcPts val="600"/>
              </a:spcAft>
            </a:pPr>
            <a:r>
              <a:rPr lang="en-US" sz="2800" dirty="0"/>
              <a:t>Technically, once a user is created, the username and audit trail of that user’s actions will continue to reside in the system, even after the user no longer has access.</a:t>
            </a:r>
          </a:p>
          <a:p>
            <a:pPr>
              <a:spcBef>
                <a:spcPts val="0"/>
              </a:spcBef>
              <a:spcAft>
                <a:spcPts val="600"/>
              </a:spcAft>
            </a:pPr>
            <a:r>
              <a:rPr lang="en-US" sz="2800" dirty="0"/>
              <a:t>To remove a user’s access, use the trash can icon under “Delete All Roles.”</a:t>
            </a:r>
          </a:p>
          <a:p>
            <a:pPr>
              <a:spcBef>
                <a:spcPts val="600"/>
              </a:spcBef>
            </a:pPr>
            <a:endParaRPr lang="en-US" dirty="0"/>
          </a:p>
        </p:txBody>
      </p:sp>
      <p:sp>
        <p:nvSpPr>
          <p:cNvPr id="4" name="Slide Number Placeholder 3">
            <a:extLst>
              <a:ext uri="{FF2B5EF4-FFF2-40B4-BE49-F238E27FC236}">
                <a16:creationId xmlns:a16="http://schemas.microsoft.com/office/drawing/2014/main" id="{94ED5238-32DA-4FDD-8574-859D64D5F0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6"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7" name="Picture 6" descr="Delete all roles icon highlighted in GEM$">
            <a:extLst>
              <a:ext uri="{FF2B5EF4-FFF2-40B4-BE49-F238E27FC236}">
                <a16:creationId xmlns:a16="http://schemas.microsoft.com/office/drawing/2014/main" id="{9A8DF02D-E08A-4451-9FA4-658863A2E168}"/>
              </a:ext>
            </a:extLst>
          </p:cNvPr>
          <p:cNvPicPr>
            <a:picLocks noChangeAspect="1"/>
          </p:cNvPicPr>
          <p:nvPr/>
        </p:nvPicPr>
        <p:blipFill>
          <a:blip r:embed="rId3"/>
          <a:stretch>
            <a:fillRect/>
          </a:stretch>
        </p:blipFill>
        <p:spPr>
          <a:xfrm>
            <a:off x="1138666" y="4191000"/>
            <a:ext cx="6866667" cy="1114286"/>
          </a:xfrm>
          <a:prstGeom prst="rect">
            <a:avLst/>
          </a:prstGeom>
          <a:ln>
            <a:solidFill>
              <a:schemeClr val="accent1"/>
            </a:solidFill>
          </a:ln>
        </p:spPr>
      </p:pic>
    </p:spTree>
    <p:extLst>
      <p:ext uri="{BB962C8B-B14F-4D97-AF65-F5344CB8AC3E}">
        <p14:creationId xmlns:p14="http://schemas.microsoft.com/office/powerpoint/2010/main" val="4041758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4C7D1-05EA-4D5D-82EC-011CC5182592}"/>
              </a:ext>
            </a:extLst>
          </p:cNvPr>
          <p:cNvSpPr>
            <a:spLocks noGrp="1"/>
          </p:cNvSpPr>
          <p:nvPr>
            <p:ph type="title"/>
          </p:nvPr>
        </p:nvSpPr>
        <p:spPr>
          <a:xfrm>
            <a:off x="457200" y="91440"/>
            <a:ext cx="8229600" cy="1143000"/>
          </a:xfrm>
        </p:spPr>
        <p:txBody>
          <a:bodyPr/>
          <a:lstStyle/>
          <a:p>
            <a:r>
              <a:rPr lang="en-US" dirty="0"/>
              <a:t>Other User Access Features</a:t>
            </a:r>
          </a:p>
        </p:txBody>
      </p:sp>
      <p:sp>
        <p:nvSpPr>
          <p:cNvPr id="3" name="Content Placeholder 2">
            <a:extLst>
              <a:ext uri="{FF2B5EF4-FFF2-40B4-BE49-F238E27FC236}">
                <a16:creationId xmlns:a16="http://schemas.microsoft.com/office/drawing/2014/main" id="{9B806B5D-B148-4CD0-BBA0-79D37DEBC121}"/>
              </a:ext>
            </a:extLst>
          </p:cNvPr>
          <p:cNvSpPr>
            <a:spLocks noGrp="1"/>
          </p:cNvSpPr>
          <p:nvPr>
            <p:ph idx="1"/>
          </p:nvPr>
        </p:nvSpPr>
        <p:spPr>
          <a:xfrm>
            <a:off x="467032" y="1371600"/>
            <a:ext cx="8229600" cy="4525963"/>
          </a:xfrm>
        </p:spPr>
        <p:txBody>
          <a:bodyPr>
            <a:normAutofit/>
          </a:bodyPr>
          <a:lstStyle/>
          <a:p>
            <a:pPr marL="0" indent="0">
              <a:spcBef>
                <a:spcPts val="0"/>
              </a:spcBef>
              <a:spcAft>
                <a:spcPts val="600"/>
              </a:spcAft>
              <a:buNone/>
            </a:pPr>
            <a:r>
              <a:rPr lang="en-US" sz="2800" dirty="0"/>
              <a:t>A user access administrator can also:</a:t>
            </a:r>
          </a:p>
          <a:p>
            <a:pPr>
              <a:spcBef>
                <a:spcPts val="0"/>
              </a:spcBef>
              <a:spcAft>
                <a:spcPts val="600"/>
              </a:spcAft>
            </a:pPr>
            <a:r>
              <a:rPr lang="en-US" sz="2800" dirty="0"/>
              <a:t>Reset a user’s password</a:t>
            </a:r>
          </a:p>
          <a:p>
            <a:pPr>
              <a:spcBef>
                <a:spcPts val="0"/>
              </a:spcBef>
              <a:spcAft>
                <a:spcPts val="600"/>
              </a:spcAft>
            </a:pPr>
            <a:r>
              <a:rPr lang="en-US" sz="2800" dirty="0"/>
              <a:t>View user history</a:t>
            </a:r>
          </a:p>
          <a:p>
            <a:pPr>
              <a:spcBef>
                <a:spcPts val="0"/>
              </a:spcBef>
              <a:spcAft>
                <a:spcPts val="600"/>
              </a:spcAft>
            </a:pPr>
            <a:endParaRPr lang="en-US" sz="2800" dirty="0"/>
          </a:p>
          <a:p>
            <a:pPr>
              <a:spcBef>
                <a:spcPts val="0"/>
              </a:spcBef>
              <a:spcAft>
                <a:spcPts val="600"/>
              </a:spcAft>
            </a:pPr>
            <a:endParaRPr lang="en-US" sz="2800" dirty="0"/>
          </a:p>
          <a:p>
            <a:pPr>
              <a:spcBef>
                <a:spcPts val="0"/>
              </a:spcBef>
              <a:spcAft>
                <a:spcPts val="600"/>
              </a:spcAft>
            </a:pPr>
            <a:endParaRPr lang="en-US" sz="2800" dirty="0"/>
          </a:p>
          <a:p>
            <a:pPr>
              <a:spcBef>
                <a:spcPts val="0"/>
              </a:spcBef>
              <a:spcAft>
                <a:spcPts val="600"/>
              </a:spcAft>
            </a:pPr>
            <a:r>
              <a:rPr lang="en-US" sz="2800" i="1" dirty="0"/>
              <a:t>When creating users, be sure that you input email addresses correctly or that role holder will not receive emails generated by the system!</a:t>
            </a:r>
          </a:p>
          <a:p>
            <a:pPr>
              <a:spcBef>
                <a:spcPts val="600"/>
              </a:spcBef>
            </a:pPr>
            <a:endParaRPr lang="en-US" sz="2800" dirty="0"/>
          </a:p>
          <a:p>
            <a:pPr>
              <a:spcBef>
                <a:spcPts val="600"/>
              </a:spcBef>
            </a:pPr>
            <a:endParaRPr lang="en-US" sz="2800" dirty="0"/>
          </a:p>
          <a:p>
            <a:pPr>
              <a:spcBef>
                <a:spcPts val="600"/>
              </a:spcBef>
            </a:pPr>
            <a:endParaRPr lang="en-US" sz="2800" dirty="0"/>
          </a:p>
          <a:p>
            <a:pPr>
              <a:spcBef>
                <a:spcPts val="600"/>
              </a:spcBef>
            </a:pPr>
            <a:endParaRPr lang="en-US" sz="2800" dirty="0"/>
          </a:p>
          <a:p>
            <a:pPr marL="0" indent="0">
              <a:spcBef>
                <a:spcPts val="600"/>
              </a:spcBef>
              <a:buNone/>
            </a:pPr>
            <a:endParaRPr lang="en-US" sz="2800" dirty="0"/>
          </a:p>
          <a:p>
            <a:pPr>
              <a:spcBef>
                <a:spcPts val="600"/>
              </a:spcBef>
            </a:pPr>
            <a:endParaRPr lang="en-US" dirty="0"/>
          </a:p>
        </p:txBody>
      </p:sp>
      <p:sp>
        <p:nvSpPr>
          <p:cNvPr id="4" name="Slide Number Placeholder 3">
            <a:extLst>
              <a:ext uri="{FF2B5EF4-FFF2-40B4-BE49-F238E27FC236}">
                <a16:creationId xmlns:a16="http://schemas.microsoft.com/office/drawing/2014/main" id="{94ED5238-32DA-4FDD-8574-859D64D5F0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6"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7" name="Picture 6" descr="Screen showing different user actions a access administrator can execute in GEM$">
            <a:extLst>
              <a:ext uri="{FF2B5EF4-FFF2-40B4-BE49-F238E27FC236}">
                <a16:creationId xmlns:a16="http://schemas.microsoft.com/office/drawing/2014/main" id="{582EE336-FB3D-4015-B535-A69B091A8C86}"/>
              </a:ext>
            </a:extLst>
          </p:cNvPr>
          <p:cNvPicPr>
            <a:picLocks noChangeAspect="1"/>
          </p:cNvPicPr>
          <p:nvPr/>
        </p:nvPicPr>
        <p:blipFill>
          <a:blip r:embed="rId3"/>
          <a:stretch>
            <a:fillRect/>
          </a:stretch>
        </p:blipFill>
        <p:spPr>
          <a:xfrm>
            <a:off x="2267546" y="3048000"/>
            <a:ext cx="4628571" cy="957143"/>
          </a:xfrm>
          <a:prstGeom prst="rect">
            <a:avLst/>
          </a:prstGeom>
          <a:ln>
            <a:solidFill>
              <a:schemeClr val="accent1"/>
            </a:solidFill>
          </a:ln>
        </p:spPr>
      </p:pic>
    </p:spTree>
    <p:extLst>
      <p:ext uri="{BB962C8B-B14F-4D97-AF65-F5344CB8AC3E}">
        <p14:creationId xmlns:p14="http://schemas.microsoft.com/office/powerpoint/2010/main" val="22264159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a:t>Demo</a:t>
            </a:r>
          </a:p>
        </p:txBody>
      </p:sp>
      <p:sp>
        <p:nvSpPr>
          <p:cNvPr id="5" name="Footer Placeholder 4"/>
          <p:cNvSpPr>
            <a:spLocks noGrp="1"/>
          </p:cNvSpPr>
          <p:nvPr>
            <p:ph type="ftr" sz="quarter" idx="11"/>
          </p:nvPr>
        </p:nvSpPr>
        <p:spPr>
          <a:xfrm>
            <a:off x="31242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User Access Administration</a:t>
            </a:r>
            <a:endParaRPr lang="en-US" sz="1200"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29</a:t>
            </a:fld>
            <a:endParaRPr lang="en-US" dirty="0"/>
          </a:p>
        </p:txBody>
      </p:sp>
    </p:spTree>
    <p:extLst>
      <p:ext uri="{BB962C8B-B14F-4D97-AF65-F5344CB8AC3E}">
        <p14:creationId xmlns:p14="http://schemas.microsoft.com/office/powerpoint/2010/main" val="2909467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lstStyle/>
          <a:p>
            <a:r>
              <a:rPr lang="en-US" dirty="0"/>
              <a:t>Today’s Purpose</a:t>
            </a:r>
          </a:p>
        </p:txBody>
      </p:sp>
      <p:sp>
        <p:nvSpPr>
          <p:cNvPr id="3" name="Content Placeholder 2"/>
          <p:cNvSpPr>
            <a:spLocks noGrp="1"/>
          </p:cNvSpPr>
          <p:nvPr>
            <p:ph sz="half" idx="1"/>
          </p:nvPr>
        </p:nvSpPr>
        <p:spPr>
          <a:xfrm>
            <a:off x="457200" y="1371600"/>
            <a:ext cx="8305800" cy="4525963"/>
          </a:xfrm>
        </p:spPr>
        <p:txBody>
          <a:bodyPr>
            <a:normAutofit lnSpcReduction="10000"/>
          </a:bodyPr>
          <a:lstStyle/>
          <a:p>
            <a:pPr>
              <a:lnSpc>
                <a:spcPct val="110000"/>
              </a:lnSpc>
              <a:spcBef>
                <a:spcPts val="0"/>
              </a:spcBef>
              <a:spcAft>
                <a:spcPts val="600"/>
              </a:spcAft>
            </a:pPr>
            <a:r>
              <a:rPr lang="en-US" dirty="0"/>
              <a:t>Beginning with grants in the 2023-24 fiscal year, grant applicants will use the GEM$ grants management system to apply for funds for education grants in Massachusetts.</a:t>
            </a:r>
          </a:p>
          <a:p>
            <a:pPr>
              <a:lnSpc>
                <a:spcPct val="110000"/>
              </a:lnSpc>
              <a:spcBef>
                <a:spcPts val="0"/>
              </a:spcBef>
              <a:spcAft>
                <a:spcPts val="600"/>
              </a:spcAft>
            </a:pPr>
            <a:r>
              <a:rPr lang="en-US" dirty="0"/>
              <a:t>The purpose of this webinar is to train new GEM$ users who will have the role of “LEA User Access Administrator.”</a:t>
            </a:r>
          </a:p>
          <a:p>
            <a:pPr>
              <a:lnSpc>
                <a:spcPct val="110000"/>
              </a:lnSpc>
              <a:spcBef>
                <a:spcPts val="0"/>
              </a:spcBef>
              <a:spcAft>
                <a:spcPts val="600"/>
              </a:spcAft>
            </a:pPr>
            <a:r>
              <a:rPr lang="en-US" dirty="0"/>
              <a:t>All users are added to GEM$ by a user with the role of “User Access Administrator.” GEM$ does not have a “self-registration” feature.</a:t>
            </a:r>
          </a:p>
        </p:txBody>
      </p:sp>
      <p:sp>
        <p:nvSpPr>
          <p:cNvPr id="4" name="Footer Placeholder 3"/>
          <p:cNvSpPr>
            <a:spLocks noGrp="1"/>
          </p:cNvSpPr>
          <p:nvPr>
            <p:ph type="ftr" sz="quarter" idx="11"/>
          </p:nvPr>
        </p:nvSpPr>
        <p:spPr/>
        <p:txBody>
          <a:bodyPr/>
          <a:lstStyle/>
          <a:p>
            <a:r>
              <a:rPr lang="en-US" dirty="0"/>
              <a:t>User Access Administration</a:t>
            </a:r>
          </a:p>
        </p:txBody>
      </p:sp>
      <p:sp>
        <p:nvSpPr>
          <p:cNvPr id="5" name="Slide Number Placeholder 4"/>
          <p:cNvSpPr>
            <a:spLocks noGrp="1"/>
          </p:cNvSpPr>
          <p:nvPr>
            <p:ph type="sldNum" sz="quarter" idx="12"/>
          </p:nvPr>
        </p:nvSpPr>
        <p:spPr/>
        <p:txBody>
          <a:bodyPr/>
          <a:lstStyle/>
          <a:p>
            <a:fld id="{F5DFE7D2-B5A6-415F-AB98-5C760E3C03B9}" type="slidenum">
              <a:rPr lang="en-US" smtClean="0"/>
              <a:pPr/>
              <a:t>3</a:t>
            </a:fld>
            <a:endParaRPr lang="en-US" dirty="0"/>
          </a:p>
        </p:txBody>
      </p:sp>
    </p:spTree>
    <p:extLst>
      <p:ext uri="{BB962C8B-B14F-4D97-AF65-F5344CB8AC3E}">
        <p14:creationId xmlns:p14="http://schemas.microsoft.com/office/powerpoint/2010/main" val="8148663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a:t>Other Topics</a:t>
            </a:r>
          </a:p>
        </p:txBody>
      </p:sp>
      <p:sp>
        <p:nvSpPr>
          <p:cNvPr id="5" name="Footer Placeholder 4"/>
          <p:cNvSpPr>
            <a:spLocks noGrp="1"/>
          </p:cNvSpPr>
          <p:nvPr>
            <p:ph type="ftr" sz="quarter" idx="11"/>
          </p:nvPr>
        </p:nvSpPr>
        <p:spPr>
          <a:xfrm>
            <a:off x="31242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User Access Administration</a:t>
            </a:r>
            <a:endParaRPr lang="en-US" sz="1200"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30</a:t>
            </a:fld>
            <a:endParaRPr lang="en-US" dirty="0"/>
          </a:p>
        </p:txBody>
      </p:sp>
    </p:spTree>
    <p:extLst>
      <p:ext uri="{BB962C8B-B14F-4D97-AF65-F5344CB8AC3E}">
        <p14:creationId xmlns:p14="http://schemas.microsoft.com/office/powerpoint/2010/main" val="15313953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lstStyle/>
          <a:p>
            <a:r>
              <a:rPr lang="en-US" dirty="0"/>
              <a:t>Modifying a User Profile</a:t>
            </a:r>
          </a:p>
        </p:txBody>
      </p:sp>
      <p:sp>
        <p:nvSpPr>
          <p:cNvPr id="4" name="Footer Placeholder 3"/>
          <p:cNvSpPr>
            <a:spLocks noGrp="1"/>
          </p:cNvSpPr>
          <p:nvPr>
            <p:ph type="ftr" sz="quarter" idx="11"/>
          </p:nvPr>
        </p:nvSpPr>
        <p:spPr>
          <a:xfrm>
            <a:off x="31242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User Access Administration</a:t>
            </a:r>
            <a:endParaRPr lang="en-US" dirty="0"/>
          </a:p>
        </p:txBody>
      </p:sp>
      <p:sp>
        <p:nvSpPr>
          <p:cNvPr id="5" name="Slide Number Placeholder 4"/>
          <p:cNvSpPr>
            <a:spLocks noGrp="1"/>
          </p:cNvSpPr>
          <p:nvPr>
            <p:ph type="sldNum" sz="quarter" idx="12"/>
          </p:nvPr>
        </p:nvSpPr>
        <p:spPr/>
        <p:txBody>
          <a:bodyPr/>
          <a:lstStyle/>
          <a:p>
            <a:fld id="{F5DFE7D2-B5A6-415F-AB98-5C760E3C03B9}" type="slidenum">
              <a:rPr lang="en-US" smtClean="0"/>
              <a:pPr/>
              <a:t>31</a:t>
            </a:fld>
            <a:endParaRPr lang="en-US" dirty="0"/>
          </a:p>
        </p:txBody>
      </p:sp>
      <p:sp>
        <p:nvSpPr>
          <p:cNvPr id="7" name="Content Placeholder 2"/>
          <p:cNvSpPr>
            <a:spLocks noGrp="1"/>
          </p:cNvSpPr>
          <p:nvPr>
            <p:ph sz="half" idx="1"/>
          </p:nvPr>
        </p:nvSpPr>
        <p:spPr>
          <a:xfrm>
            <a:off x="457200" y="1371599"/>
            <a:ext cx="8229600" cy="1876789"/>
          </a:xfrm>
        </p:spPr>
        <p:txBody>
          <a:bodyPr>
            <a:normAutofit lnSpcReduction="10000"/>
          </a:bodyPr>
          <a:lstStyle/>
          <a:p>
            <a:pPr>
              <a:spcBef>
                <a:spcPts val="0"/>
              </a:spcBef>
              <a:spcAft>
                <a:spcPts val="600"/>
              </a:spcAft>
            </a:pPr>
            <a:r>
              <a:rPr lang="en-US" dirty="0"/>
              <a:t>Each user may modify their own User Profile.</a:t>
            </a:r>
          </a:p>
          <a:p>
            <a:pPr>
              <a:spcBef>
                <a:spcPts val="0"/>
              </a:spcBef>
              <a:spcAft>
                <a:spcPts val="600"/>
              </a:spcAft>
            </a:pPr>
            <a:r>
              <a:rPr lang="en-US" dirty="0"/>
              <a:t>To modify your User Profile, click your initial avatar, then “Edit User Profile” to update your information or change your password.</a:t>
            </a:r>
          </a:p>
          <a:p>
            <a:endParaRPr lang="en-US" sz="3200" dirty="0"/>
          </a:p>
        </p:txBody>
      </p:sp>
      <p:grpSp>
        <p:nvGrpSpPr>
          <p:cNvPr id="9" name="Group 8" descr="System administrator button in GEM$ clicked, revealing options to Edit User Profile or Sign Out. Then, the Edit User Profile screen is shown, with options to update the email address, first name, last name, phone number, phone extension, fax number, or password of the user.">
            <a:extLst>
              <a:ext uri="{FF2B5EF4-FFF2-40B4-BE49-F238E27FC236}">
                <a16:creationId xmlns:a16="http://schemas.microsoft.com/office/drawing/2014/main" id="{D31FF708-DE76-4C6B-9BC4-3F58F972ED35}"/>
              </a:ext>
            </a:extLst>
          </p:cNvPr>
          <p:cNvGrpSpPr/>
          <p:nvPr/>
        </p:nvGrpSpPr>
        <p:grpSpPr>
          <a:xfrm>
            <a:off x="400878" y="3248391"/>
            <a:ext cx="7904208" cy="2923809"/>
            <a:chOff x="400878" y="2881494"/>
            <a:chExt cx="7904208" cy="2923809"/>
          </a:xfrm>
        </p:grpSpPr>
        <p:pic>
          <p:nvPicPr>
            <p:cNvPr id="6" name="Picture 5">
              <a:extLst>
                <a:ext uri="{FF2B5EF4-FFF2-40B4-BE49-F238E27FC236}">
                  <a16:creationId xmlns:a16="http://schemas.microsoft.com/office/drawing/2014/main" id="{2655AF7E-8E55-4980-BC44-7FA042FC09B5}"/>
                </a:ext>
              </a:extLst>
            </p:cNvPr>
            <p:cNvPicPr>
              <a:picLocks noChangeAspect="1"/>
            </p:cNvPicPr>
            <p:nvPr/>
          </p:nvPicPr>
          <p:blipFill>
            <a:blip r:embed="rId3"/>
            <a:stretch>
              <a:fillRect/>
            </a:stretch>
          </p:blipFill>
          <p:spPr>
            <a:xfrm>
              <a:off x="2590800" y="2881494"/>
              <a:ext cx="5714286" cy="2923809"/>
            </a:xfrm>
            <a:prstGeom prst="rect">
              <a:avLst/>
            </a:prstGeom>
            <a:ln>
              <a:solidFill>
                <a:schemeClr val="accent1"/>
              </a:solidFill>
            </a:ln>
          </p:spPr>
        </p:pic>
        <p:pic>
          <p:nvPicPr>
            <p:cNvPr id="8" name="Picture 7">
              <a:extLst>
                <a:ext uri="{FF2B5EF4-FFF2-40B4-BE49-F238E27FC236}">
                  <a16:creationId xmlns:a16="http://schemas.microsoft.com/office/drawing/2014/main" id="{911E9BC4-074D-49D6-AC09-03C04DA714B1}"/>
                </a:ext>
              </a:extLst>
            </p:cNvPr>
            <p:cNvPicPr>
              <a:picLocks noChangeAspect="1"/>
            </p:cNvPicPr>
            <p:nvPr/>
          </p:nvPicPr>
          <p:blipFill>
            <a:blip r:embed="rId4"/>
            <a:stretch>
              <a:fillRect/>
            </a:stretch>
          </p:blipFill>
          <p:spPr>
            <a:xfrm>
              <a:off x="400878" y="3567207"/>
              <a:ext cx="3238095" cy="1552381"/>
            </a:xfrm>
            <a:prstGeom prst="rect">
              <a:avLst/>
            </a:prstGeom>
            <a:ln>
              <a:solidFill>
                <a:schemeClr val="accent1"/>
              </a:solidFill>
            </a:ln>
          </p:spPr>
        </p:pic>
      </p:grpSp>
    </p:spTree>
    <p:extLst>
      <p:ext uri="{BB962C8B-B14F-4D97-AF65-F5344CB8AC3E}">
        <p14:creationId xmlns:p14="http://schemas.microsoft.com/office/powerpoint/2010/main" val="1534659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4C7D1-05EA-4D5D-82EC-011CC5182592}"/>
              </a:ext>
            </a:extLst>
          </p:cNvPr>
          <p:cNvSpPr>
            <a:spLocks noGrp="1"/>
          </p:cNvSpPr>
          <p:nvPr>
            <p:ph type="title"/>
          </p:nvPr>
        </p:nvSpPr>
        <p:spPr>
          <a:xfrm>
            <a:off x="457200" y="91440"/>
            <a:ext cx="8229600" cy="1143000"/>
          </a:xfrm>
        </p:spPr>
        <p:txBody>
          <a:bodyPr/>
          <a:lstStyle/>
          <a:p>
            <a:r>
              <a:rPr lang="en-US" dirty="0"/>
              <a:t>To Update a User</a:t>
            </a:r>
          </a:p>
        </p:txBody>
      </p:sp>
      <p:sp>
        <p:nvSpPr>
          <p:cNvPr id="3" name="Content Placeholder 2">
            <a:extLst>
              <a:ext uri="{FF2B5EF4-FFF2-40B4-BE49-F238E27FC236}">
                <a16:creationId xmlns:a16="http://schemas.microsoft.com/office/drawing/2014/main" id="{9B806B5D-B148-4CD0-BBA0-79D37DEBC121}"/>
              </a:ext>
            </a:extLst>
          </p:cNvPr>
          <p:cNvSpPr>
            <a:spLocks noGrp="1"/>
          </p:cNvSpPr>
          <p:nvPr>
            <p:ph idx="1"/>
          </p:nvPr>
        </p:nvSpPr>
        <p:spPr>
          <a:xfrm>
            <a:off x="467032" y="1371600"/>
            <a:ext cx="8229600" cy="4525963"/>
          </a:xfrm>
        </p:spPr>
        <p:txBody>
          <a:bodyPr/>
          <a:lstStyle/>
          <a:p>
            <a:pPr>
              <a:spcBef>
                <a:spcPts val="0"/>
              </a:spcBef>
              <a:spcAft>
                <a:spcPts val="600"/>
              </a:spcAft>
            </a:pPr>
            <a:r>
              <a:rPr lang="en-US" sz="2800" dirty="0"/>
              <a:t>IMPORTANT: If you need to correct a user’s email address (or other information), do not create a new account. Search for the original entry and make any edits to that account.</a:t>
            </a:r>
          </a:p>
          <a:p>
            <a:pPr>
              <a:spcBef>
                <a:spcPts val="600"/>
              </a:spcBef>
            </a:pPr>
            <a:endParaRPr lang="en-US" dirty="0"/>
          </a:p>
        </p:txBody>
      </p:sp>
      <p:sp>
        <p:nvSpPr>
          <p:cNvPr id="4" name="Slide Number Placeholder 3">
            <a:extLst>
              <a:ext uri="{FF2B5EF4-FFF2-40B4-BE49-F238E27FC236}">
                <a16:creationId xmlns:a16="http://schemas.microsoft.com/office/drawing/2014/main" id="{94ED5238-32DA-4FDD-8574-859D64D5F0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6"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spTree>
    <p:extLst>
      <p:ext uri="{BB962C8B-B14F-4D97-AF65-F5344CB8AC3E}">
        <p14:creationId xmlns:p14="http://schemas.microsoft.com/office/powerpoint/2010/main" val="22809644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4C7D1-05EA-4D5D-82EC-011CC5182592}"/>
              </a:ext>
            </a:extLst>
          </p:cNvPr>
          <p:cNvSpPr>
            <a:spLocks noGrp="1"/>
          </p:cNvSpPr>
          <p:nvPr>
            <p:ph type="title"/>
          </p:nvPr>
        </p:nvSpPr>
        <p:spPr>
          <a:xfrm>
            <a:off x="457200" y="91440"/>
            <a:ext cx="8229600" cy="1143000"/>
          </a:xfrm>
        </p:spPr>
        <p:txBody>
          <a:bodyPr/>
          <a:lstStyle/>
          <a:p>
            <a:r>
              <a:rPr lang="en-US" dirty="0"/>
              <a:t>Reviewing the Address Book</a:t>
            </a:r>
          </a:p>
        </p:txBody>
      </p:sp>
      <p:sp>
        <p:nvSpPr>
          <p:cNvPr id="3" name="Content Placeholder 2">
            <a:extLst>
              <a:ext uri="{FF2B5EF4-FFF2-40B4-BE49-F238E27FC236}">
                <a16:creationId xmlns:a16="http://schemas.microsoft.com/office/drawing/2014/main" id="{9B806B5D-B148-4CD0-BBA0-79D37DEBC121}"/>
              </a:ext>
            </a:extLst>
          </p:cNvPr>
          <p:cNvSpPr>
            <a:spLocks noGrp="1"/>
          </p:cNvSpPr>
          <p:nvPr>
            <p:ph idx="1"/>
          </p:nvPr>
        </p:nvSpPr>
        <p:spPr>
          <a:xfrm>
            <a:off x="467032" y="1371600"/>
            <a:ext cx="8229600" cy="4525963"/>
          </a:xfrm>
        </p:spPr>
        <p:txBody>
          <a:bodyPr>
            <a:normAutofit/>
          </a:bodyPr>
          <a:lstStyle/>
          <a:p>
            <a:pPr>
              <a:spcBef>
                <a:spcPts val="0"/>
              </a:spcBef>
              <a:spcAft>
                <a:spcPts val="600"/>
              </a:spcAft>
            </a:pPr>
            <a:r>
              <a:rPr lang="en-US" sz="2800" dirty="0"/>
              <a:t>It is best practice to review the roles in your district at least annually to determine if changes need to be made. A quick way to see who has roles in your district is to access the Address Book.</a:t>
            </a:r>
          </a:p>
          <a:p>
            <a:pPr>
              <a:spcBef>
                <a:spcPts val="0"/>
              </a:spcBef>
              <a:spcAft>
                <a:spcPts val="600"/>
              </a:spcAft>
            </a:pPr>
            <a:r>
              <a:rPr lang="en-US" sz="2800" dirty="0"/>
              <a:t>The Address Book is accessed from the GEM$ main menu using the left-hand navigation.</a:t>
            </a:r>
          </a:p>
        </p:txBody>
      </p:sp>
      <p:sp>
        <p:nvSpPr>
          <p:cNvPr id="4" name="Slide Number Placeholder 3">
            <a:extLst>
              <a:ext uri="{FF2B5EF4-FFF2-40B4-BE49-F238E27FC236}">
                <a16:creationId xmlns:a16="http://schemas.microsoft.com/office/drawing/2014/main" id="{94ED5238-32DA-4FDD-8574-859D64D5F0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6"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spTree>
    <p:extLst>
      <p:ext uri="{BB962C8B-B14F-4D97-AF65-F5344CB8AC3E}">
        <p14:creationId xmlns:p14="http://schemas.microsoft.com/office/powerpoint/2010/main" val="35824745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4C7D1-05EA-4D5D-82EC-011CC5182592}"/>
              </a:ext>
            </a:extLst>
          </p:cNvPr>
          <p:cNvSpPr>
            <a:spLocks noGrp="1"/>
          </p:cNvSpPr>
          <p:nvPr>
            <p:ph type="title"/>
          </p:nvPr>
        </p:nvSpPr>
        <p:spPr>
          <a:xfrm>
            <a:off x="457200" y="91440"/>
            <a:ext cx="8229600" cy="1143000"/>
          </a:xfrm>
        </p:spPr>
        <p:txBody>
          <a:bodyPr/>
          <a:lstStyle/>
          <a:p>
            <a:r>
              <a:rPr lang="en-US" dirty="0"/>
              <a:t>Reviewing the Address Book (2)</a:t>
            </a:r>
          </a:p>
        </p:txBody>
      </p:sp>
      <p:sp>
        <p:nvSpPr>
          <p:cNvPr id="3" name="Content Placeholder 2">
            <a:extLst>
              <a:ext uri="{FF2B5EF4-FFF2-40B4-BE49-F238E27FC236}">
                <a16:creationId xmlns:a16="http://schemas.microsoft.com/office/drawing/2014/main" id="{9B806B5D-B148-4CD0-BBA0-79D37DEBC121}"/>
              </a:ext>
            </a:extLst>
          </p:cNvPr>
          <p:cNvSpPr>
            <a:spLocks noGrp="1"/>
          </p:cNvSpPr>
          <p:nvPr>
            <p:ph idx="1"/>
          </p:nvPr>
        </p:nvSpPr>
        <p:spPr>
          <a:xfrm>
            <a:off x="467032" y="1371600"/>
            <a:ext cx="8229600" cy="4525963"/>
          </a:xfrm>
        </p:spPr>
        <p:txBody>
          <a:bodyPr>
            <a:normAutofit/>
          </a:bodyPr>
          <a:lstStyle/>
          <a:p>
            <a:pPr marL="0" indent="0">
              <a:spcBef>
                <a:spcPts val="0"/>
              </a:spcBef>
              <a:spcAft>
                <a:spcPts val="600"/>
              </a:spcAft>
              <a:buNone/>
            </a:pPr>
            <a:r>
              <a:rPr lang="en-US" sz="2800" dirty="0"/>
              <a:t>To review the Address Book:</a:t>
            </a:r>
          </a:p>
          <a:p>
            <a:pPr marL="457200" indent="-457200">
              <a:spcBef>
                <a:spcPts val="0"/>
              </a:spcBef>
              <a:spcAft>
                <a:spcPts val="600"/>
              </a:spcAft>
              <a:buFont typeface="+mj-lt"/>
              <a:buAutoNum type="alphaLcParenR"/>
            </a:pPr>
            <a:r>
              <a:rPr lang="en-US" sz="2800" dirty="0"/>
              <a:t>Click on “Address Book” from the main menu.</a:t>
            </a:r>
          </a:p>
          <a:p>
            <a:pPr marL="457200" indent="-457200">
              <a:spcBef>
                <a:spcPts val="0"/>
              </a:spcBef>
              <a:spcAft>
                <a:spcPts val="600"/>
              </a:spcAft>
              <a:buFont typeface="+mj-lt"/>
              <a:buAutoNum type="alphaLcParenR"/>
            </a:pPr>
            <a:r>
              <a:rPr lang="en-US" sz="2800" dirty="0"/>
              <a:t>Use the toggle link “View All District Contacts” and “Return to Address Book” to view user/role information within the LEA.</a:t>
            </a:r>
          </a:p>
        </p:txBody>
      </p:sp>
      <p:sp>
        <p:nvSpPr>
          <p:cNvPr id="4" name="Slide Number Placeholder 3">
            <a:extLst>
              <a:ext uri="{FF2B5EF4-FFF2-40B4-BE49-F238E27FC236}">
                <a16:creationId xmlns:a16="http://schemas.microsoft.com/office/drawing/2014/main" id="{94ED5238-32DA-4FDD-8574-859D64D5F0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6"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8" name="Picture 7" descr="Menu showing where the address book can be selected">
            <a:extLst>
              <a:ext uri="{FF2B5EF4-FFF2-40B4-BE49-F238E27FC236}">
                <a16:creationId xmlns:a16="http://schemas.microsoft.com/office/drawing/2014/main" id="{E2A583A5-147A-460C-BEBF-AE072FF078C0}"/>
              </a:ext>
            </a:extLst>
          </p:cNvPr>
          <p:cNvPicPr/>
          <p:nvPr/>
        </p:nvPicPr>
        <p:blipFill>
          <a:blip r:embed="rId3">
            <a:extLst>
              <a:ext uri="{28A0092B-C50C-407E-A947-70E740481C1C}">
                <a14:useLocalDpi xmlns:a14="http://schemas.microsoft.com/office/drawing/2010/main" val="0"/>
              </a:ext>
            </a:extLst>
          </a:blip>
          <a:stretch>
            <a:fillRect/>
          </a:stretch>
        </p:blipFill>
        <p:spPr>
          <a:xfrm>
            <a:off x="2635353" y="3810000"/>
            <a:ext cx="1614500" cy="2293161"/>
          </a:xfrm>
          <a:prstGeom prst="rect">
            <a:avLst/>
          </a:prstGeom>
          <a:ln>
            <a:solidFill>
              <a:schemeClr val="accent1"/>
            </a:solidFill>
          </a:ln>
        </p:spPr>
      </p:pic>
      <p:pic>
        <p:nvPicPr>
          <p:cNvPr id="9" name="Picture 8" descr="Address book screen in GEM$ with the link to View All District Contacts highlighted">
            <a:extLst>
              <a:ext uri="{FF2B5EF4-FFF2-40B4-BE49-F238E27FC236}">
                <a16:creationId xmlns:a16="http://schemas.microsoft.com/office/drawing/2014/main" id="{DA43E417-F04E-4D46-8B75-743E8F9258A5}"/>
              </a:ext>
            </a:extLst>
          </p:cNvPr>
          <p:cNvPicPr/>
          <p:nvPr/>
        </p:nvPicPr>
        <p:blipFill>
          <a:blip r:embed="rId4">
            <a:extLst>
              <a:ext uri="{28A0092B-C50C-407E-A947-70E740481C1C}">
                <a14:useLocalDpi xmlns:a14="http://schemas.microsoft.com/office/drawing/2010/main" val="0"/>
              </a:ext>
            </a:extLst>
          </a:blip>
          <a:stretch>
            <a:fillRect/>
          </a:stretch>
        </p:blipFill>
        <p:spPr>
          <a:xfrm>
            <a:off x="4928145" y="3810000"/>
            <a:ext cx="2893241" cy="1378754"/>
          </a:xfrm>
          <a:prstGeom prst="rect">
            <a:avLst/>
          </a:prstGeom>
          <a:ln>
            <a:solidFill>
              <a:schemeClr val="accent1"/>
            </a:solidFill>
          </a:ln>
        </p:spPr>
      </p:pic>
    </p:spTree>
    <p:extLst>
      <p:ext uri="{BB962C8B-B14F-4D97-AF65-F5344CB8AC3E}">
        <p14:creationId xmlns:p14="http://schemas.microsoft.com/office/powerpoint/2010/main" val="30483099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4C7D1-05EA-4D5D-82EC-011CC5182592}"/>
              </a:ext>
            </a:extLst>
          </p:cNvPr>
          <p:cNvSpPr>
            <a:spLocks noGrp="1"/>
          </p:cNvSpPr>
          <p:nvPr>
            <p:ph type="title"/>
          </p:nvPr>
        </p:nvSpPr>
        <p:spPr>
          <a:xfrm>
            <a:off x="457200" y="91440"/>
            <a:ext cx="8229600" cy="1143000"/>
          </a:xfrm>
        </p:spPr>
        <p:txBody>
          <a:bodyPr/>
          <a:lstStyle/>
          <a:p>
            <a:r>
              <a:rPr lang="en-US" dirty="0"/>
              <a:t>Address Book Headings</a:t>
            </a:r>
          </a:p>
        </p:txBody>
      </p:sp>
      <p:sp>
        <p:nvSpPr>
          <p:cNvPr id="3" name="Content Placeholder 2">
            <a:extLst>
              <a:ext uri="{FF2B5EF4-FFF2-40B4-BE49-F238E27FC236}">
                <a16:creationId xmlns:a16="http://schemas.microsoft.com/office/drawing/2014/main" id="{9B806B5D-B148-4CD0-BBA0-79D37DEBC121}"/>
              </a:ext>
            </a:extLst>
          </p:cNvPr>
          <p:cNvSpPr>
            <a:spLocks noGrp="1"/>
          </p:cNvSpPr>
          <p:nvPr>
            <p:ph idx="1"/>
          </p:nvPr>
        </p:nvSpPr>
        <p:spPr>
          <a:xfrm>
            <a:off x="467032" y="1371600"/>
            <a:ext cx="3342968" cy="4525963"/>
          </a:xfrm>
        </p:spPr>
        <p:txBody>
          <a:bodyPr>
            <a:normAutofit fontScale="92500" lnSpcReduction="20000"/>
          </a:bodyPr>
          <a:lstStyle/>
          <a:p>
            <a:pPr marL="0" indent="0">
              <a:lnSpc>
                <a:spcPct val="110000"/>
              </a:lnSpc>
              <a:spcBef>
                <a:spcPts val="0"/>
              </a:spcBef>
              <a:spcAft>
                <a:spcPts val="600"/>
              </a:spcAft>
              <a:buNone/>
            </a:pPr>
            <a:r>
              <a:rPr lang="en-US" sz="2800" dirty="0"/>
              <a:t>Here are some main headings of users within the Address Book that are most helpful to view user listings:</a:t>
            </a:r>
          </a:p>
          <a:p>
            <a:pPr>
              <a:lnSpc>
                <a:spcPct val="110000"/>
              </a:lnSpc>
              <a:spcBef>
                <a:spcPts val="0"/>
              </a:spcBef>
              <a:spcAft>
                <a:spcPts val="600"/>
              </a:spcAft>
            </a:pPr>
            <a:r>
              <a:rPr lang="en-US" sz="2800" u="sng" dirty="0"/>
              <a:t>LEA Role Contacts</a:t>
            </a:r>
            <a:r>
              <a:rPr lang="en-US" sz="2800" dirty="0"/>
              <a:t> lists all LEA roles with users who are assigned to each role.</a:t>
            </a:r>
          </a:p>
        </p:txBody>
      </p:sp>
      <p:sp>
        <p:nvSpPr>
          <p:cNvPr id="4" name="Slide Number Placeholder 3">
            <a:extLst>
              <a:ext uri="{FF2B5EF4-FFF2-40B4-BE49-F238E27FC236}">
                <a16:creationId xmlns:a16="http://schemas.microsoft.com/office/drawing/2014/main" id="{94ED5238-32DA-4FDD-8574-859D64D5F0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6"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9" name="Picture 8" descr="Address book screen in GEM$ with &quot;LEA Role Contacts&quot; header highlighted">
            <a:extLst>
              <a:ext uri="{FF2B5EF4-FFF2-40B4-BE49-F238E27FC236}">
                <a16:creationId xmlns:a16="http://schemas.microsoft.com/office/drawing/2014/main" id="{72F8F5C7-8628-44F6-B817-252704F65A73}"/>
              </a:ext>
            </a:extLst>
          </p:cNvPr>
          <p:cNvPicPr>
            <a:picLocks noChangeAspect="1"/>
          </p:cNvPicPr>
          <p:nvPr/>
        </p:nvPicPr>
        <p:blipFill>
          <a:blip r:embed="rId3"/>
          <a:stretch>
            <a:fillRect/>
          </a:stretch>
        </p:blipFill>
        <p:spPr>
          <a:xfrm>
            <a:off x="4114800" y="1529000"/>
            <a:ext cx="4323809" cy="3800000"/>
          </a:xfrm>
          <a:prstGeom prst="rect">
            <a:avLst/>
          </a:prstGeom>
          <a:ln>
            <a:solidFill>
              <a:schemeClr val="accent1"/>
            </a:solidFill>
          </a:ln>
        </p:spPr>
      </p:pic>
    </p:spTree>
    <p:extLst>
      <p:ext uri="{BB962C8B-B14F-4D97-AF65-F5344CB8AC3E}">
        <p14:creationId xmlns:p14="http://schemas.microsoft.com/office/powerpoint/2010/main" val="1667340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4C7D1-05EA-4D5D-82EC-011CC5182592}"/>
              </a:ext>
            </a:extLst>
          </p:cNvPr>
          <p:cNvSpPr>
            <a:spLocks noGrp="1"/>
          </p:cNvSpPr>
          <p:nvPr>
            <p:ph type="title"/>
          </p:nvPr>
        </p:nvSpPr>
        <p:spPr>
          <a:xfrm>
            <a:off x="457200" y="91440"/>
            <a:ext cx="8229600" cy="1143000"/>
          </a:xfrm>
        </p:spPr>
        <p:txBody>
          <a:bodyPr/>
          <a:lstStyle/>
          <a:p>
            <a:r>
              <a:rPr lang="en-US" dirty="0"/>
              <a:t>Address Book Headings</a:t>
            </a:r>
          </a:p>
        </p:txBody>
      </p:sp>
      <p:sp>
        <p:nvSpPr>
          <p:cNvPr id="3" name="Content Placeholder 2">
            <a:extLst>
              <a:ext uri="{FF2B5EF4-FFF2-40B4-BE49-F238E27FC236}">
                <a16:creationId xmlns:a16="http://schemas.microsoft.com/office/drawing/2014/main" id="{9B806B5D-B148-4CD0-BBA0-79D37DEBC121}"/>
              </a:ext>
            </a:extLst>
          </p:cNvPr>
          <p:cNvSpPr>
            <a:spLocks noGrp="1"/>
          </p:cNvSpPr>
          <p:nvPr>
            <p:ph idx="1"/>
          </p:nvPr>
        </p:nvSpPr>
        <p:spPr>
          <a:xfrm>
            <a:off x="467032" y="1371600"/>
            <a:ext cx="8229600" cy="4525963"/>
          </a:xfrm>
        </p:spPr>
        <p:txBody>
          <a:bodyPr>
            <a:normAutofit/>
          </a:bodyPr>
          <a:lstStyle/>
          <a:p>
            <a:pPr>
              <a:spcBef>
                <a:spcPts val="0"/>
              </a:spcBef>
              <a:spcAft>
                <a:spcPts val="600"/>
              </a:spcAft>
            </a:pPr>
            <a:r>
              <a:rPr lang="en-US" sz="2800" dirty="0"/>
              <a:t>DESE Funding Application Contacts lists GEM$ users who have been designated as state-level contact(s) for each funding application by DESE. This is a good place to look if you have a program question about a specific funding application. </a:t>
            </a:r>
          </a:p>
          <a:p>
            <a:pPr>
              <a:spcBef>
                <a:spcPts val="0"/>
              </a:spcBef>
              <a:spcAft>
                <a:spcPts val="600"/>
              </a:spcAft>
            </a:pPr>
            <a:r>
              <a:rPr lang="en-US" sz="2800" dirty="0"/>
              <a:t>Note that user contact information (such as email address and phone number) becomes visible when clicking on the link for the name of the contact.</a:t>
            </a:r>
          </a:p>
        </p:txBody>
      </p:sp>
      <p:sp>
        <p:nvSpPr>
          <p:cNvPr id="4" name="Slide Number Placeholder 3">
            <a:extLst>
              <a:ext uri="{FF2B5EF4-FFF2-40B4-BE49-F238E27FC236}">
                <a16:creationId xmlns:a16="http://schemas.microsoft.com/office/drawing/2014/main" id="{94ED5238-32DA-4FDD-8574-859D64D5F0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6"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spTree>
    <p:extLst>
      <p:ext uri="{BB962C8B-B14F-4D97-AF65-F5344CB8AC3E}">
        <p14:creationId xmlns:p14="http://schemas.microsoft.com/office/powerpoint/2010/main" val="22503867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4C7D1-05EA-4D5D-82EC-011CC5182592}"/>
              </a:ext>
            </a:extLst>
          </p:cNvPr>
          <p:cNvSpPr>
            <a:spLocks noGrp="1"/>
          </p:cNvSpPr>
          <p:nvPr>
            <p:ph type="title"/>
          </p:nvPr>
        </p:nvSpPr>
        <p:spPr>
          <a:xfrm>
            <a:off x="457200" y="91440"/>
            <a:ext cx="8229600" cy="1143000"/>
          </a:xfrm>
        </p:spPr>
        <p:txBody>
          <a:bodyPr/>
          <a:lstStyle/>
          <a:p>
            <a:r>
              <a:rPr lang="en-US" dirty="0"/>
              <a:t>Address Book Headings</a:t>
            </a:r>
          </a:p>
        </p:txBody>
      </p:sp>
      <p:sp>
        <p:nvSpPr>
          <p:cNvPr id="3" name="Content Placeholder 2">
            <a:extLst>
              <a:ext uri="{FF2B5EF4-FFF2-40B4-BE49-F238E27FC236}">
                <a16:creationId xmlns:a16="http://schemas.microsoft.com/office/drawing/2014/main" id="{9B806B5D-B148-4CD0-BBA0-79D37DEBC121}"/>
              </a:ext>
            </a:extLst>
          </p:cNvPr>
          <p:cNvSpPr>
            <a:spLocks noGrp="1"/>
          </p:cNvSpPr>
          <p:nvPr>
            <p:ph idx="1"/>
          </p:nvPr>
        </p:nvSpPr>
        <p:spPr>
          <a:xfrm>
            <a:off x="467032" y="1371600"/>
            <a:ext cx="8229600" cy="4525963"/>
          </a:xfrm>
        </p:spPr>
        <p:txBody>
          <a:bodyPr>
            <a:normAutofit/>
          </a:bodyPr>
          <a:lstStyle/>
          <a:p>
            <a:pPr marL="0" indent="0">
              <a:spcBef>
                <a:spcPts val="0"/>
              </a:spcBef>
              <a:spcAft>
                <a:spcPts val="600"/>
              </a:spcAft>
              <a:buNone/>
            </a:pPr>
            <a:r>
              <a:rPr lang="en-US" sz="2800" dirty="0"/>
              <a:t>After clicking on </a:t>
            </a:r>
            <a:r>
              <a:rPr lang="en-US" sz="2800" u="sng" dirty="0"/>
              <a:t>View All District Contacts</a:t>
            </a:r>
            <a:r>
              <a:rPr lang="en-US" sz="2800" dirty="0"/>
              <a:t>:</a:t>
            </a:r>
          </a:p>
          <a:p>
            <a:pPr>
              <a:spcBef>
                <a:spcPts val="0"/>
              </a:spcBef>
              <a:spcAft>
                <a:spcPts val="600"/>
              </a:spcAft>
            </a:pPr>
            <a:r>
              <a:rPr lang="en-US" sz="2800" u="sng" dirty="0"/>
              <a:t>LEA Contacts</a:t>
            </a:r>
            <a:r>
              <a:rPr lang="en-US" sz="2800" dirty="0"/>
              <a:t> lists all current LEA users arranged alphabetically by last name.</a:t>
            </a:r>
          </a:p>
        </p:txBody>
      </p:sp>
      <p:sp>
        <p:nvSpPr>
          <p:cNvPr id="4" name="Slide Number Placeholder 3">
            <a:extLst>
              <a:ext uri="{FF2B5EF4-FFF2-40B4-BE49-F238E27FC236}">
                <a16:creationId xmlns:a16="http://schemas.microsoft.com/office/drawing/2014/main" id="{94ED5238-32DA-4FDD-8574-859D64D5F0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6"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pic>
        <p:nvPicPr>
          <p:cNvPr id="7" name="Picture 6" descr="Address book screen in GEM$ with &quot;LEA Role Contacts&quot; header highlighted">
            <a:extLst>
              <a:ext uri="{FF2B5EF4-FFF2-40B4-BE49-F238E27FC236}">
                <a16:creationId xmlns:a16="http://schemas.microsoft.com/office/drawing/2014/main" id="{A7B3B848-14A1-458E-A613-D809421BD0EF}"/>
              </a:ext>
            </a:extLst>
          </p:cNvPr>
          <p:cNvPicPr>
            <a:picLocks noChangeAspect="1"/>
          </p:cNvPicPr>
          <p:nvPr/>
        </p:nvPicPr>
        <p:blipFill>
          <a:blip r:embed="rId3"/>
          <a:stretch>
            <a:fillRect/>
          </a:stretch>
        </p:blipFill>
        <p:spPr>
          <a:xfrm>
            <a:off x="672000" y="3048000"/>
            <a:ext cx="7800000" cy="1980952"/>
          </a:xfrm>
          <a:prstGeom prst="rect">
            <a:avLst/>
          </a:prstGeom>
          <a:ln>
            <a:solidFill>
              <a:schemeClr val="accent1"/>
            </a:solidFill>
          </a:ln>
        </p:spPr>
      </p:pic>
    </p:spTree>
    <p:extLst>
      <p:ext uri="{BB962C8B-B14F-4D97-AF65-F5344CB8AC3E}">
        <p14:creationId xmlns:p14="http://schemas.microsoft.com/office/powerpoint/2010/main" val="4904202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a:t>Demo</a:t>
            </a:r>
          </a:p>
        </p:txBody>
      </p:sp>
      <p:sp>
        <p:nvSpPr>
          <p:cNvPr id="5" name="Footer Placeholder 4"/>
          <p:cNvSpPr>
            <a:spLocks noGrp="1"/>
          </p:cNvSpPr>
          <p:nvPr>
            <p:ph type="ftr" sz="quarter" idx="11"/>
          </p:nvPr>
        </p:nvSpPr>
        <p:spPr>
          <a:xfrm>
            <a:off x="31242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User Access Administration</a:t>
            </a:r>
            <a:endParaRPr lang="en-US" sz="1200"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38</a:t>
            </a:fld>
            <a:endParaRPr lang="en-US" dirty="0"/>
          </a:p>
        </p:txBody>
      </p:sp>
    </p:spTree>
    <p:extLst>
      <p:ext uri="{BB962C8B-B14F-4D97-AF65-F5344CB8AC3E}">
        <p14:creationId xmlns:p14="http://schemas.microsoft.com/office/powerpoint/2010/main" val="3227100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a:t>Overview of User Access</a:t>
            </a:r>
          </a:p>
        </p:txBody>
      </p:sp>
      <p:sp>
        <p:nvSpPr>
          <p:cNvPr id="5" name="Footer Placeholder 4"/>
          <p:cNvSpPr>
            <a:spLocks noGrp="1"/>
          </p:cNvSpPr>
          <p:nvPr>
            <p:ph type="ftr" sz="quarter" idx="11"/>
          </p:nvPr>
        </p:nvSpPr>
        <p:spPr/>
        <p:txBody>
          <a:bodyPr/>
          <a:lstStyle/>
          <a:p>
            <a:r>
              <a:rPr lang="en-US" sz="1200" dirty="0"/>
              <a:t>User Access Administration</a:t>
            </a:r>
          </a:p>
        </p:txBody>
      </p:sp>
      <p:sp>
        <p:nvSpPr>
          <p:cNvPr id="6" name="Slide Number Placeholder 5"/>
          <p:cNvSpPr>
            <a:spLocks noGrp="1"/>
          </p:cNvSpPr>
          <p:nvPr>
            <p:ph type="sldNum" sz="quarter" idx="12"/>
          </p:nvPr>
        </p:nvSpPr>
        <p:spPr/>
        <p:txBody>
          <a:bodyPr/>
          <a:lstStyle/>
          <a:p>
            <a:fld id="{F5DFE7D2-B5A6-415F-AB98-5C760E3C03B9}" type="slidenum">
              <a:rPr lang="en-US" smtClean="0"/>
              <a:pPr/>
              <a:t>4</a:t>
            </a:fld>
            <a:endParaRPr lang="en-US" dirty="0"/>
          </a:p>
        </p:txBody>
      </p:sp>
    </p:spTree>
    <p:extLst>
      <p:ext uri="{BB962C8B-B14F-4D97-AF65-F5344CB8AC3E}">
        <p14:creationId xmlns:p14="http://schemas.microsoft.com/office/powerpoint/2010/main" val="3315732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lstStyle/>
          <a:p>
            <a:r>
              <a:rPr lang="en-US" dirty="0"/>
              <a:t>User Access Administrator Role</a:t>
            </a:r>
          </a:p>
        </p:txBody>
      </p:sp>
      <p:sp>
        <p:nvSpPr>
          <p:cNvPr id="3" name="Content Placeholder 2"/>
          <p:cNvSpPr>
            <a:spLocks noGrp="1"/>
          </p:cNvSpPr>
          <p:nvPr>
            <p:ph sz="half" idx="1"/>
          </p:nvPr>
        </p:nvSpPr>
        <p:spPr>
          <a:xfrm>
            <a:off x="457200" y="1371600"/>
            <a:ext cx="8229600" cy="4984750"/>
          </a:xfrm>
        </p:spPr>
        <p:txBody>
          <a:bodyPr>
            <a:normAutofit fontScale="92500"/>
          </a:bodyPr>
          <a:lstStyle/>
          <a:p>
            <a:pPr>
              <a:spcBef>
                <a:spcPts val="0"/>
              </a:spcBef>
              <a:spcAft>
                <a:spcPts val="600"/>
              </a:spcAft>
            </a:pPr>
            <a:r>
              <a:rPr lang="en-US" dirty="0"/>
              <a:t>GEM$ has user access administrators at both the State level and the LEA level.</a:t>
            </a:r>
          </a:p>
          <a:p>
            <a:pPr lvl="1">
              <a:spcBef>
                <a:spcPts val="0"/>
              </a:spcBef>
              <a:spcAft>
                <a:spcPts val="600"/>
              </a:spcAft>
            </a:pPr>
            <a:r>
              <a:rPr lang="en-US" sz="2800" dirty="0"/>
              <a:t>A state-level “User Access Administrator” may add users for (a) State user roles and (b) LEA user roles.</a:t>
            </a:r>
          </a:p>
          <a:p>
            <a:pPr lvl="1">
              <a:spcBef>
                <a:spcPts val="0"/>
              </a:spcBef>
              <a:spcAft>
                <a:spcPts val="600"/>
              </a:spcAft>
            </a:pPr>
            <a:r>
              <a:rPr lang="en-US" sz="2800" dirty="0"/>
              <a:t>An LEA-level “User Access Administrator” may add any user to their own LEA (or district).</a:t>
            </a:r>
          </a:p>
          <a:p>
            <a:pPr lvl="1">
              <a:spcBef>
                <a:spcPts val="0"/>
              </a:spcBef>
              <a:spcAft>
                <a:spcPts val="600"/>
              </a:spcAft>
            </a:pPr>
            <a:r>
              <a:rPr lang="en-US" sz="2800" dirty="0"/>
              <a:t>Note that “LEA” is a generic term that for the purpose of this webinar will refer to school districts, community-based organizations, community colleges, private colleges, state agencies, and other organizations who apply for grant funds.</a:t>
            </a:r>
            <a:endParaRPr lang="en-US" dirty="0"/>
          </a:p>
          <a:p>
            <a:endParaRPr lang="en-US" sz="3600" dirty="0"/>
          </a:p>
        </p:txBody>
      </p:sp>
      <p:sp>
        <p:nvSpPr>
          <p:cNvPr id="4" name="Footer Placeholder 3"/>
          <p:cNvSpPr>
            <a:spLocks noGrp="1"/>
          </p:cNvSpPr>
          <p:nvPr>
            <p:ph type="ftr" sz="quarter" idx="11"/>
          </p:nvPr>
        </p:nvSpPr>
        <p:spPr/>
        <p:txBody>
          <a:bodyPr/>
          <a:lstStyle/>
          <a:p>
            <a:r>
              <a:rPr lang="en-US" dirty="0"/>
              <a:t>User Access Administration</a:t>
            </a:r>
          </a:p>
        </p:txBody>
      </p:sp>
      <p:sp>
        <p:nvSpPr>
          <p:cNvPr id="5" name="Slide Number Placeholder 4"/>
          <p:cNvSpPr>
            <a:spLocks noGrp="1"/>
          </p:cNvSpPr>
          <p:nvPr>
            <p:ph type="sldNum" sz="quarter" idx="12"/>
          </p:nvPr>
        </p:nvSpPr>
        <p:spPr/>
        <p:txBody>
          <a:bodyPr/>
          <a:lstStyle/>
          <a:p>
            <a:fld id="{F5DFE7D2-B5A6-415F-AB98-5C760E3C03B9}" type="slidenum">
              <a:rPr lang="en-US" smtClean="0"/>
              <a:pPr/>
              <a:t>5</a:t>
            </a:fld>
            <a:endParaRPr lang="en-US" dirty="0"/>
          </a:p>
        </p:txBody>
      </p:sp>
    </p:spTree>
    <p:extLst>
      <p:ext uri="{BB962C8B-B14F-4D97-AF65-F5344CB8AC3E}">
        <p14:creationId xmlns:p14="http://schemas.microsoft.com/office/powerpoint/2010/main" val="1780734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E0D8-8FB4-41BC-BE39-2B41FBBEDE71}"/>
              </a:ext>
            </a:extLst>
          </p:cNvPr>
          <p:cNvSpPr>
            <a:spLocks noGrp="1"/>
          </p:cNvSpPr>
          <p:nvPr>
            <p:ph type="title"/>
          </p:nvPr>
        </p:nvSpPr>
        <p:spPr>
          <a:xfrm>
            <a:off x="457200" y="91440"/>
            <a:ext cx="8229600" cy="1020762"/>
          </a:xfrm>
        </p:spPr>
        <p:txBody>
          <a:bodyPr/>
          <a:lstStyle/>
          <a:p>
            <a:r>
              <a:rPr lang="en-US" dirty="0"/>
              <a:t>User Access Administrator Role (2)</a:t>
            </a:r>
          </a:p>
        </p:txBody>
      </p:sp>
      <p:sp>
        <p:nvSpPr>
          <p:cNvPr id="3" name="Content Placeholder 2">
            <a:extLst>
              <a:ext uri="{FF2B5EF4-FFF2-40B4-BE49-F238E27FC236}">
                <a16:creationId xmlns:a16="http://schemas.microsoft.com/office/drawing/2014/main" id="{F212FC6A-ECC5-4093-9DA8-C148F5EB74C6}"/>
              </a:ext>
            </a:extLst>
          </p:cNvPr>
          <p:cNvSpPr>
            <a:spLocks noGrp="1"/>
          </p:cNvSpPr>
          <p:nvPr>
            <p:ph sz="half" idx="1"/>
          </p:nvPr>
        </p:nvSpPr>
        <p:spPr>
          <a:xfrm>
            <a:off x="484239" y="1371600"/>
            <a:ext cx="8229600" cy="4876800"/>
          </a:xfrm>
        </p:spPr>
        <p:txBody>
          <a:bodyPr>
            <a:normAutofit/>
          </a:bodyPr>
          <a:lstStyle/>
          <a:p>
            <a:pPr>
              <a:spcBef>
                <a:spcPts val="0"/>
              </a:spcBef>
              <a:spcAft>
                <a:spcPts val="600"/>
              </a:spcAft>
            </a:pPr>
            <a:r>
              <a:rPr lang="en-US" dirty="0"/>
              <a:t>An LEA-level user access administrator may view all funding applications, invoices, and data within their own LEA.</a:t>
            </a:r>
          </a:p>
          <a:p>
            <a:pPr>
              <a:spcBef>
                <a:spcPts val="0"/>
              </a:spcBef>
              <a:spcAft>
                <a:spcPts val="600"/>
              </a:spcAft>
            </a:pPr>
            <a:r>
              <a:rPr lang="en-US" dirty="0"/>
              <a:t>An LEA-level user access administrator may not edit, submit, or approve funding applications or reimbursement requests in their LEA, unless they are added for those roles.</a:t>
            </a:r>
          </a:p>
          <a:p>
            <a:pPr>
              <a:spcBef>
                <a:spcPts val="0"/>
              </a:spcBef>
              <a:spcAft>
                <a:spcPts val="600"/>
              </a:spcAft>
            </a:pPr>
            <a:endParaRPr lang="en-US" sz="2800" dirty="0"/>
          </a:p>
          <a:p>
            <a:endParaRPr lang="en-US" dirty="0"/>
          </a:p>
        </p:txBody>
      </p:sp>
      <p:sp>
        <p:nvSpPr>
          <p:cNvPr id="6" name="Slide Number Placeholder 5">
            <a:extLst>
              <a:ext uri="{FF2B5EF4-FFF2-40B4-BE49-F238E27FC236}">
                <a16:creationId xmlns:a16="http://schemas.microsoft.com/office/drawing/2014/main" id="{0348A090-134E-4791-BE8C-E060F180E08C}"/>
              </a:ext>
            </a:extLst>
          </p:cNvPr>
          <p:cNvSpPr>
            <a:spLocks noGrp="1"/>
          </p:cNvSpPr>
          <p:nvPr>
            <p:ph type="sldNum" sz="quarter" idx="12"/>
          </p:nvPr>
        </p:nvSpPr>
        <p:spPr>
          <a:xfrm>
            <a:off x="6580239" y="6356350"/>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9"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spTree>
    <p:extLst>
      <p:ext uri="{BB962C8B-B14F-4D97-AF65-F5344CB8AC3E}">
        <p14:creationId xmlns:p14="http://schemas.microsoft.com/office/powerpoint/2010/main" val="3638391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E0D8-8FB4-41BC-BE39-2B41FBBEDE71}"/>
              </a:ext>
            </a:extLst>
          </p:cNvPr>
          <p:cNvSpPr>
            <a:spLocks noGrp="1"/>
          </p:cNvSpPr>
          <p:nvPr>
            <p:ph type="title"/>
          </p:nvPr>
        </p:nvSpPr>
        <p:spPr>
          <a:xfrm>
            <a:off x="457200" y="91440"/>
            <a:ext cx="8229600" cy="1020762"/>
          </a:xfrm>
        </p:spPr>
        <p:txBody>
          <a:bodyPr/>
          <a:lstStyle/>
          <a:p>
            <a:r>
              <a:rPr lang="en-US" dirty="0"/>
              <a:t>Designating LEA Users</a:t>
            </a:r>
          </a:p>
        </p:txBody>
      </p:sp>
      <p:sp>
        <p:nvSpPr>
          <p:cNvPr id="3" name="Content Placeholder 2">
            <a:extLst>
              <a:ext uri="{FF2B5EF4-FFF2-40B4-BE49-F238E27FC236}">
                <a16:creationId xmlns:a16="http://schemas.microsoft.com/office/drawing/2014/main" id="{F212FC6A-ECC5-4093-9DA8-C148F5EB74C6}"/>
              </a:ext>
            </a:extLst>
          </p:cNvPr>
          <p:cNvSpPr>
            <a:spLocks noGrp="1"/>
          </p:cNvSpPr>
          <p:nvPr>
            <p:ph sz="half" idx="1"/>
          </p:nvPr>
        </p:nvSpPr>
        <p:spPr>
          <a:xfrm>
            <a:off x="484239" y="1371600"/>
            <a:ext cx="8229600" cy="4876800"/>
          </a:xfrm>
        </p:spPr>
        <p:txBody>
          <a:bodyPr>
            <a:normAutofit/>
          </a:bodyPr>
          <a:lstStyle/>
          <a:p>
            <a:pPr marL="0" indent="0">
              <a:spcBef>
                <a:spcPts val="0"/>
              </a:spcBef>
              <a:spcAft>
                <a:spcPts val="600"/>
              </a:spcAft>
              <a:buNone/>
            </a:pPr>
            <a:r>
              <a:rPr lang="en-US" dirty="0"/>
              <a:t>In GEM$, LEA users are each linked to:</a:t>
            </a:r>
          </a:p>
          <a:p>
            <a:pPr marL="514350" indent="-514350">
              <a:spcBef>
                <a:spcPts val="0"/>
              </a:spcBef>
              <a:spcAft>
                <a:spcPts val="600"/>
              </a:spcAft>
              <a:buFont typeface="+mj-lt"/>
              <a:buAutoNum type="alphaLcParenR"/>
            </a:pPr>
            <a:r>
              <a:rPr lang="en-US" dirty="0"/>
              <a:t>an organization (such as a school district, college, state agency, or community based-organization (CBO)</a:t>
            </a:r>
          </a:p>
          <a:p>
            <a:pPr marL="514350" indent="-514350">
              <a:spcBef>
                <a:spcPts val="0"/>
              </a:spcBef>
              <a:spcAft>
                <a:spcPts val="600"/>
              </a:spcAft>
              <a:buFont typeface="+mj-lt"/>
              <a:buAutoNum type="alphaLcParenR"/>
            </a:pPr>
            <a:r>
              <a:rPr lang="en-US" dirty="0"/>
              <a:t>a role (or roles)</a:t>
            </a:r>
          </a:p>
          <a:p>
            <a:pPr marL="914400" lvl="1" indent="-514350">
              <a:spcBef>
                <a:spcPts val="0"/>
              </a:spcBef>
              <a:spcAft>
                <a:spcPts val="600"/>
              </a:spcAft>
            </a:pPr>
            <a:r>
              <a:rPr lang="en-US" sz="2800" dirty="0"/>
              <a:t>Roles are permissions that designate what functions users can perform in the system (such as view, edit, submit, or approve).</a:t>
            </a:r>
          </a:p>
          <a:p>
            <a:endParaRPr lang="en-US" dirty="0"/>
          </a:p>
        </p:txBody>
      </p:sp>
      <p:sp>
        <p:nvSpPr>
          <p:cNvPr id="6" name="Slide Number Placeholder 5">
            <a:extLst>
              <a:ext uri="{FF2B5EF4-FFF2-40B4-BE49-F238E27FC236}">
                <a16:creationId xmlns:a16="http://schemas.microsoft.com/office/drawing/2014/main" id="{0348A090-134E-4791-BE8C-E060F180E08C}"/>
              </a:ext>
            </a:extLst>
          </p:cNvPr>
          <p:cNvSpPr>
            <a:spLocks noGrp="1"/>
          </p:cNvSpPr>
          <p:nvPr>
            <p:ph type="sldNum" sz="quarter" idx="12"/>
          </p:nvPr>
        </p:nvSpPr>
        <p:spPr>
          <a:xfrm>
            <a:off x="6580239" y="6356350"/>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9"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spTree>
    <p:extLst>
      <p:ext uri="{BB962C8B-B14F-4D97-AF65-F5344CB8AC3E}">
        <p14:creationId xmlns:p14="http://schemas.microsoft.com/office/powerpoint/2010/main" val="3584808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E0D8-8FB4-41BC-BE39-2B41FBBEDE71}"/>
              </a:ext>
            </a:extLst>
          </p:cNvPr>
          <p:cNvSpPr>
            <a:spLocks noGrp="1"/>
          </p:cNvSpPr>
          <p:nvPr>
            <p:ph type="title"/>
          </p:nvPr>
        </p:nvSpPr>
        <p:spPr>
          <a:xfrm>
            <a:off x="457200" y="91440"/>
            <a:ext cx="8229600" cy="1020762"/>
          </a:xfrm>
        </p:spPr>
        <p:txBody>
          <a:bodyPr/>
          <a:lstStyle/>
          <a:p>
            <a:r>
              <a:rPr lang="en-US" dirty="0"/>
              <a:t>Tips About Roles</a:t>
            </a:r>
          </a:p>
        </p:txBody>
      </p:sp>
      <p:sp>
        <p:nvSpPr>
          <p:cNvPr id="3" name="Content Placeholder 2">
            <a:extLst>
              <a:ext uri="{FF2B5EF4-FFF2-40B4-BE49-F238E27FC236}">
                <a16:creationId xmlns:a16="http://schemas.microsoft.com/office/drawing/2014/main" id="{F212FC6A-ECC5-4093-9DA8-C148F5EB74C6}"/>
              </a:ext>
            </a:extLst>
          </p:cNvPr>
          <p:cNvSpPr>
            <a:spLocks noGrp="1"/>
          </p:cNvSpPr>
          <p:nvPr>
            <p:ph sz="half" idx="1"/>
          </p:nvPr>
        </p:nvSpPr>
        <p:spPr>
          <a:xfrm>
            <a:off x="484239" y="1371600"/>
            <a:ext cx="8229600" cy="4800600"/>
          </a:xfrm>
        </p:spPr>
        <p:txBody>
          <a:bodyPr>
            <a:normAutofit/>
          </a:bodyPr>
          <a:lstStyle/>
          <a:p>
            <a:pPr>
              <a:spcBef>
                <a:spcPts val="0"/>
              </a:spcBef>
              <a:spcAft>
                <a:spcPts val="600"/>
              </a:spcAft>
            </a:pPr>
            <a:r>
              <a:rPr lang="en-US" dirty="0"/>
              <a:t>A role is a permission (or set of permissions) --not a title.</a:t>
            </a:r>
          </a:p>
          <a:p>
            <a:pPr>
              <a:spcBef>
                <a:spcPts val="0"/>
              </a:spcBef>
              <a:spcAft>
                <a:spcPts val="600"/>
              </a:spcAft>
            </a:pPr>
            <a:r>
              <a:rPr lang="en-US" dirty="0"/>
              <a:t>Multiple people can have the same role.</a:t>
            </a:r>
          </a:p>
          <a:p>
            <a:pPr>
              <a:spcBef>
                <a:spcPts val="0"/>
              </a:spcBef>
              <a:spcAft>
                <a:spcPts val="600"/>
              </a:spcAft>
            </a:pPr>
            <a:r>
              <a:rPr lang="en-US" dirty="0"/>
              <a:t>A single user can have multiple roles.</a:t>
            </a:r>
          </a:p>
          <a:p>
            <a:pPr>
              <a:spcBef>
                <a:spcPts val="0"/>
              </a:spcBef>
              <a:spcAft>
                <a:spcPts val="600"/>
              </a:spcAft>
            </a:pPr>
            <a:r>
              <a:rPr lang="en-US" dirty="0"/>
              <a:t>If more than one user is assigned a role (such as Superintendent), you only need one of those users to approve each grant. </a:t>
            </a:r>
          </a:p>
          <a:p>
            <a:endParaRPr lang="en-US" dirty="0"/>
          </a:p>
        </p:txBody>
      </p:sp>
      <p:sp>
        <p:nvSpPr>
          <p:cNvPr id="6" name="Slide Number Placeholder 5">
            <a:extLst>
              <a:ext uri="{FF2B5EF4-FFF2-40B4-BE49-F238E27FC236}">
                <a16:creationId xmlns:a16="http://schemas.microsoft.com/office/drawing/2014/main" id="{0348A090-134E-4791-BE8C-E060F180E08C}"/>
              </a:ext>
            </a:extLst>
          </p:cNvPr>
          <p:cNvSpPr>
            <a:spLocks noGrp="1"/>
          </p:cNvSpPr>
          <p:nvPr>
            <p:ph type="sldNum" sz="quarter" idx="12"/>
          </p:nvPr>
        </p:nvSpPr>
        <p:spPr>
          <a:xfrm>
            <a:off x="6580239" y="6356350"/>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9"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spTree>
    <p:extLst>
      <p:ext uri="{BB962C8B-B14F-4D97-AF65-F5344CB8AC3E}">
        <p14:creationId xmlns:p14="http://schemas.microsoft.com/office/powerpoint/2010/main" val="3236736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E0D8-8FB4-41BC-BE39-2B41FBBEDE71}"/>
              </a:ext>
            </a:extLst>
          </p:cNvPr>
          <p:cNvSpPr>
            <a:spLocks noGrp="1"/>
          </p:cNvSpPr>
          <p:nvPr>
            <p:ph type="title"/>
          </p:nvPr>
        </p:nvSpPr>
        <p:spPr>
          <a:xfrm>
            <a:off x="457200" y="91440"/>
            <a:ext cx="8229600" cy="1020762"/>
          </a:xfrm>
        </p:spPr>
        <p:txBody>
          <a:bodyPr/>
          <a:lstStyle/>
          <a:p>
            <a:r>
              <a:rPr lang="en-US" dirty="0"/>
              <a:t>Funding Application Roles</a:t>
            </a:r>
          </a:p>
        </p:txBody>
      </p:sp>
      <p:sp>
        <p:nvSpPr>
          <p:cNvPr id="3" name="Content Placeholder 2">
            <a:extLst>
              <a:ext uri="{FF2B5EF4-FFF2-40B4-BE49-F238E27FC236}">
                <a16:creationId xmlns:a16="http://schemas.microsoft.com/office/drawing/2014/main" id="{F212FC6A-ECC5-4093-9DA8-C148F5EB74C6}"/>
              </a:ext>
            </a:extLst>
          </p:cNvPr>
          <p:cNvSpPr>
            <a:spLocks noGrp="1"/>
          </p:cNvSpPr>
          <p:nvPr>
            <p:ph sz="half" idx="1"/>
          </p:nvPr>
        </p:nvSpPr>
        <p:spPr>
          <a:xfrm>
            <a:off x="484239" y="1112202"/>
            <a:ext cx="8229600" cy="5136198"/>
          </a:xfrm>
        </p:spPr>
        <p:txBody>
          <a:bodyPr>
            <a:normAutofit lnSpcReduction="10000"/>
          </a:bodyPr>
          <a:lstStyle/>
          <a:p>
            <a:pPr marL="0" indent="0">
              <a:lnSpc>
                <a:spcPct val="110000"/>
              </a:lnSpc>
              <a:spcBef>
                <a:spcPts val="0"/>
              </a:spcBef>
              <a:spcAft>
                <a:spcPts val="600"/>
              </a:spcAft>
              <a:buNone/>
            </a:pPr>
            <a:r>
              <a:rPr lang="en-US" sz="2200" dirty="0"/>
              <a:t>Every organization must have at least one user with the following roles in order to submit a funding application in GEM$:</a:t>
            </a:r>
          </a:p>
          <a:p>
            <a:pPr marL="457200" indent="-457200">
              <a:lnSpc>
                <a:spcPct val="110000"/>
              </a:lnSpc>
              <a:spcBef>
                <a:spcPts val="0"/>
              </a:spcBef>
              <a:spcAft>
                <a:spcPts val="600"/>
              </a:spcAft>
              <a:buFont typeface="+mj-lt"/>
              <a:buAutoNum type="arabicPeriod"/>
            </a:pPr>
            <a:r>
              <a:rPr lang="en-US" sz="2200" u="sng" dirty="0"/>
              <a:t>LEA </a:t>
            </a:r>
            <a:r>
              <a:rPr lang="en-US" sz="2200" u="sng" dirty="0" err="1"/>
              <a:t>Grantwriter</a:t>
            </a:r>
            <a:endParaRPr lang="en-US" sz="2200" u="sng" dirty="0"/>
          </a:p>
          <a:p>
            <a:pPr marL="400050" lvl="1" indent="0">
              <a:lnSpc>
                <a:spcPct val="110000"/>
              </a:lnSpc>
              <a:spcBef>
                <a:spcPts val="0"/>
              </a:spcBef>
              <a:spcAft>
                <a:spcPts val="600"/>
              </a:spcAft>
              <a:buNone/>
            </a:pPr>
            <a:r>
              <a:rPr lang="en-US" sz="2200" dirty="0"/>
              <a:t>Users with this role may be an organization’s Program Director, Manager, or Lead Agency Representative.</a:t>
            </a:r>
          </a:p>
          <a:p>
            <a:pPr marL="457200" indent="-457200">
              <a:lnSpc>
                <a:spcPct val="110000"/>
              </a:lnSpc>
              <a:spcBef>
                <a:spcPts val="0"/>
              </a:spcBef>
              <a:spcAft>
                <a:spcPts val="600"/>
              </a:spcAft>
              <a:buFont typeface="+mj-lt"/>
              <a:buAutoNum type="arabicPeriod"/>
            </a:pPr>
            <a:r>
              <a:rPr lang="en-US" sz="2200" u="sng" dirty="0"/>
              <a:t>LEA Fiscal Representative</a:t>
            </a:r>
          </a:p>
          <a:p>
            <a:pPr marL="457200" lvl="1" indent="0">
              <a:lnSpc>
                <a:spcPct val="110000"/>
              </a:lnSpc>
              <a:spcBef>
                <a:spcPts val="0"/>
              </a:spcBef>
              <a:spcAft>
                <a:spcPts val="600"/>
              </a:spcAft>
              <a:buNone/>
            </a:pPr>
            <a:r>
              <a:rPr lang="en-US" sz="2200" dirty="0"/>
              <a:t>Users with this role may be an organization’s CFO, Fiscal Agent, Business Manager, or Bookkeeper.</a:t>
            </a:r>
          </a:p>
          <a:p>
            <a:pPr marL="457200" indent="-457200">
              <a:lnSpc>
                <a:spcPct val="110000"/>
              </a:lnSpc>
              <a:spcBef>
                <a:spcPts val="0"/>
              </a:spcBef>
              <a:spcAft>
                <a:spcPts val="600"/>
              </a:spcAft>
              <a:buFont typeface="+mj-lt"/>
              <a:buAutoNum type="arabicPeriod"/>
            </a:pPr>
            <a:r>
              <a:rPr lang="en-US" sz="2200" u="sng" dirty="0"/>
              <a:t>LEA Superintendent – Chief Executive</a:t>
            </a:r>
          </a:p>
          <a:p>
            <a:pPr marL="457200" lvl="1" indent="0">
              <a:lnSpc>
                <a:spcPct val="110000"/>
              </a:lnSpc>
              <a:spcBef>
                <a:spcPts val="0"/>
              </a:spcBef>
              <a:spcAft>
                <a:spcPts val="600"/>
              </a:spcAft>
              <a:buNone/>
            </a:pPr>
            <a:r>
              <a:rPr lang="en-US" sz="2200" dirty="0"/>
              <a:t>Users with this role may be an organization’s Executive Director, President, Director (signing authority for agency), CEO, Managing Director.</a:t>
            </a:r>
          </a:p>
          <a:p>
            <a:pPr marL="457200" indent="-457200">
              <a:lnSpc>
                <a:spcPct val="110000"/>
              </a:lnSpc>
              <a:spcBef>
                <a:spcPts val="0"/>
              </a:spcBef>
              <a:spcAft>
                <a:spcPts val="600"/>
              </a:spcAft>
              <a:buFont typeface="+mj-lt"/>
              <a:buAutoNum type="arabicPeriod"/>
            </a:pPr>
            <a:r>
              <a:rPr lang="en-US" sz="2200" u="sng" dirty="0"/>
              <a:t>User Access Administrator</a:t>
            </a:r>
          </a:p>
          <a:p>
            <a:pPr>
              <a:spcBef>
                <a:spcPts val="0"/>
              </a:spcBef>
              <a:spcAft>
                <a:spcPts val="600"/>
              </a:spcAft>
            </a:pPr>
            <a:endParaRPr lang="en-US" sz="2400" dirty="0"/>
          </a:p>
          <a:p>
            <a:endParaRPr lang="en-US" dirty="0"/>
          </a:p>
        </p:txBody>
      </p:sp>
      <p:sp>
        <p:nvSpPr>
          <p:cNvPr id="6" name="Slide Number Placeholder 5">
            <a:extLst>
              <a:ext uri="{FF2B5EF4-FFF2-40B4-BE49-F238E27FC236}">
                <a16:creationId xmlns:a16="http://schemas.microsoft.com/office/drawing/2014/main" id="{0348A090-134E-4791-BE8C-E060F180E08C}"/>
              </a:ext>
            </a:extLst>
          </p:cNvPr>
          <p:cNvSpPr>
            <a:spLocks noGrp="1"/>
          </p:cNvSpPr>
          <p:nvPr>
            <p:ph type="sldNum" sz="quarter" idx="12"/>
          </p:nvPr>
        </p:nvSpPr>
        <p:spPr>
          <a:xfrm>
            <a:off x="6580239" y="6356350"/>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9"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spTree>
    <p:extLst>
      <p:ext uri="{BB962C8B-B14F-4D97-AF65-F5344CB8AC3E}">
        <p14:creationId xmlns:p14="http://schemas.microsoft.com/office/powerpoint/2010/main" val="210514406"/>
      </p:ext>
    </p:extLst>
  </p:cSld>
  <p:clrMapOvr>
    <a:masterClrMapping/>
  </p:clrMapOvr>
</p:sld>
</file>

<file path=ppt/theme/theme1.xml><?xml version="1.0" encoding="utf-8"?>
<a:theme xmlns:a="http://schemas.openxmlformats.org/drawingml/2006/main" name="TP03000656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P03000656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59D2FCE26A5CF42B73DB707666E1E83" ma:contentTypeVersion="15" ma:contentTypeDescription="Create a new document." ma:contentTypeScope="" ma:versionID="1af72b5b26078ec684c014664248f68a">
  <xsd:schema xmlns:xsd="http://www.w3.org/2001/XMLSchema" xmlns:xs="http://www.w3.org/2001/XMLSchema" xmlns:p="http://schemas.microsoft.com/office/2006/metadata/properties" xmlns:ns2="67cbf261-e971-4a38-83b4-d85e273e70b4" xmlns:ns3="46f7fc10-315f-4884-8231-57a9c90b9c56" targetNamespace="http://schemas.microsoft.com/office/2006/metadata/properties" ma:root="true" ma:fieldsID="bb835d52d0cf0a8e73d396e4057f0729" ns2:_="" ns3:_="">
    <xsd:import namespace="67cbf261-e971-4a38-83b4-d85e273e70b4"/>
    <xsd:import namespace="46f7fc10-315f-4884-8231-57a9c90b9c5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cbf261-e971-4a38-83b4-d85e273e70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f7fc10-315f-4884-8231-57a9c90b9c5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59dfc3a5-e0cb-420d-bb1c-baaddc6e8637}" ma:internalName="TaxCatchAll" ma:showField="CatchAllData" ma:web="46f7fc10-315f-4884-8231-57a9c90b9c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275519-840A-4201-9780-FF90F411D5B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01166B3-510C-4168-855D-E12AF3EFF86F}">
  <ds:schemaRefs>
    <ds:schemaRef ds:uri="http://schemas.microsoft.com/sharepoint/v3/contenttype/forms"/>
  </ds:schemaRefs>
</ds:datastoreItem>
</file>

<file path=customXml/itemProps3.xml><?xml version="1.0" encoding="utf-8"?>
<ds:datastoreItem xmlns:ds="http://schemas.openxmlformats.org/officeDocument/2006/customXml" ds:itemID="{E92B589C-6789-4B99-94B0-33ACBBDFA7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cbf261-e971-4a38-83b4-d85e273e70b4"/>
    <ds:schemaRef ds:uri="46f7fc10-315f-4884-8231-57a9c90b9c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TP030006567</Template>
  <TotalTime>5405</TotalTime>
  <Words>1938</Words>
  <Application>Microsoft Office PowerPoint</Application>
  <PresentationFormat>On-screen Show (4:3)</PresentationFormat>
  <Paragraphs>260</Paragraphs>
  <Slides>38</Slides>
  <Notes>38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38</vt:i4>
      </vt:variant>
    </vt:vector>
  </HeadingPairs>
  <TitlesOfParts>
    <vt:vector size="42" baseType="lpstr">
      <vt:lpstr>Arial</vt:lpstr>
      <vt:lpstr>Calibri</vt:lpstr>
      <vt:lpstr>TP030006567</vt:lpstr>
      <vt:lpstr>1_TP030006567</vt:lpstr>
      <vt:lpstr>Grants Education Management System (GEM$) Department of Elementary &amp; Secondary Education (DESE)</vt:lpstr>
      <vt:lpstr>Agenda</vt:lpstr>
      <vt:lpstr>Today’s Purpose</vt:lpstr>
      <vt:lpstr>Overview of User Access</vt:lpstr>
      <vt:lpstr>User Access Administrator Role</vt:lpstr>
      <vt:lpstr>User Access Administrator Role (2)</vt:lpstr>
      <vt:lpstr>Designating LEA Users</vt:lpstr>
      <vt:lpstr>Tips About Roles</vt:lpstr>
      <vt:lpstr>Funding Application Roles</vt:lpstr>
      <vt:lpstr>The Grantwriter Role</vt:lpstr>
      <vt:lpstr>Funding Application Update Role</vt:lpstr>
      <vt:lpstr>LEA Approval Roles</vt:lpstr>
      <vt:lpstr>LEA Approval Roles (2)</vt:lpstr>
      <vt:lpstr>Users in Multiple Districts</vt:lpstr>
      <vt:lpstr>Managing Users</vt:lpstr>
      <vt:lpstr>Accessing the System</vt:lpstr>
      <vt:lpstr>Initial User Access Administrators</vt:lpstr>
      <vt:lpstr>Managing Users</vt:lpstr>
      <vt:lpstr>The User Access Screen</vt:lpstr>
      <vt:lpstr>Creating a User</vt:lpstr>
      <vt:lpstr>Creating a User (2)</vt:lpstr>
      <vt:lpstr>To Add Role(s) </vt:lpstr>
      <vt:lpstr>To Add Roles (2)</vt:lpstr>
      <vt:lpstr>To Change Role(s)</vt:lpstr>
      <vt:lpstr>To Change Role(s) (2)</vt:lpstr>
      <vt:lpstr>To Change Role(s) (3)</vt:lpstr>
      <vt:lpstr>To “Delete” a User</vt:lpstr>
      <vt:lpstr>Other User Access Features</vt:lpstr>
      <vt:lpstr>Demo</vt:lpstr>
      <vt:lpstr>Other Topics</vt:lpstr>
      <vt:lpstr>Modifying a User Profile</vt:lpstr>
      <vt:lpstr>To Update a User</vt:lpstr>
      <vt:lpstr>Reviewing the Address Book</vt:lpstr>
      <vt:lpstr>Reviewing the Address Book (2)</vt:lpstr>
      <vt:lpstr>Address Book Headings</vt:lpstr>
      <vt:lpstr>Address Book Headings</vt:lpstr>
      <vt:lpstr>Address Book Headings</vt:lpstr>
      <vt:lpstr>Demo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Interactions of Life</dc:title>
  <dc:creator>Chris Line</dc:creator>
  <cp:lastModifiedBy>Resetarits, Jake S. (DESE)</cp:lastModifiedBy>
  <cp:revision>243</cp:revision>
  <dcterms:created xsi:type="dcterms:W3CDTF">2011-04-27T17:49:08Z</dcterms:created>
  <dcterms:modified xsi:type="dcterms:W3CDTF">2023-08-02T18:05:34Z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TC300065679990</vt:lpwstr>
  </property>
  <property fmtid="{D5CDD505-2E9C-101B-9397-08002B2CF9AE}" pid="3" name="ContentTypeId">
    <vt:lpwstr>0x010100A59D2FCE26A5CF42B73DB707666E1E83</vt:lpwstr>
  </property>
  <property fmtid="{D5CDD505-2E9C-101B-9397-08002B2CF9AE}" pid="4" name="_ExtendedDescription">
    <vt:lpwstr/>
  </property>
</Properties>
</file>