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6"/>
  </p:notesMasterIdLst>
  <p:sldIdLst>
    <p:sldId id="256" r:id="rId5"/>
    <p:sldId id="258" r:id="rId6"/>
    <p:sldId id="390" r:id="rId7"/>
    <p:sldId id="385" r:id="rId8"/>
    <p:sldId id="386" r:id="rId9"/>
    <p:sldId id="257" r:id="rId10"/>
    <p:sldId id="260" r:id="rId11"/>
    <p:sldId id="355" r:id="rId12"/>
    <p:sldId id="357" r:id="rId13"/>
    <p:sldId id="334" r:id="rId14"/>
    <p:sldId id="261" r:id="rId15"/>
    <p:sldId id="279" r:id="rId16"/>
    <p:sldId id="280" r:id="rId17"/>
    <p:sldId id="281" r:id="rId18"/>
    <p:sldId id="286" r:id="rId19"/>
    <p:sldId id="359" r:id="rId20"/>
    <p:sldId id="401" r:id="rId21"/>
    <p:sldId id="387" r:id="rId22"/>
    <p:sldId id="389" r:id="rId23"/>
    <p:sldId id="406" r:id="rId24"/>
    <p:sldId id="407" r:id="rId25"/>
    <p:sldId id="405" r:id="rId26"/>
    <p:sldId id="388" r:id="rId27"/>
    <p:sldId id="391" r:id="rId28"/>
    <p:sldId id="358" r:id="rId29"/>
    <p:sldId id="344" r:id="rId30"/>
    <p:sldId id="298" r:id="rId31"/>
    <p:sldId id="333" r:id="rId32"/>
    <p:sldId id="362" r:id="rId33"/>
    <p:sldId id="366" r:id="rId34"/>
    <p:sldId id="365" r:id="rId35"/>
    <p:sldId id="306" r:id="rId36"/>
    <p:sldId id="360" r:id="rId37"/>
    <p:sldId id="392" r:id="rId38"/>
    <p:sldId id="285" r:id="rId39"/>
    <p:sldId id="351" r:id="rId40"/>
    <p:sldId id="335" r:id="rId41"/>
    <p:sldId id="353" r:id="rId42"/>
    <p:sldId id="310" r:id="rId43"/>
    <p:sldId id="288" r:id="rId44"/>
    <p:sldId id="393" r:id="rId45"/>
    <p:sldId id="394" r:id="rId46"/>
    <p:sldId id="370" r:id="rId47"/>
    <p:sldId id="291" r:id="rId48"/>
    <p:sldId id="290" r:id="rId49"/>
    <p:sldId id="369" r:id="rId50"/>
    <p:sldId id="295" r:id="rId51"/>
    <p:sldId id="348" r:id="rId52"/>
    <p:sldId id="404" r:id="rId53"/>
    <p:sldId id="403" r:id="rId54"/>
    <p:sldId id="299" r:id="rId55"/>
    <p:sldId id="378" r:id="rId56"/>
    <p:sldId id="381" r:id="rId57"/>
    <p:sldId id="382" r:id="rId58"/>
    <p:sldId id="383" r:id="rId59"/>
    <p:sldId id="384" r:id="rId60"/>
    <p:sldId id="380" r:id="rId61"/>
    <p:sldId id="395" r:id="rId62"/>
    <p:sldId id="338" r:id="rId63"/>
    <p:sldId id="372" r:id="rId64"/>
    <p:sldId id="374" r:id="rId65"/>
    <p:sldId id="375" r:id="rId66"/>
    <p:sldId id="400" r:id="rId67"/>
    <p:sldId id="371" r:id="rId68"/>
    <p:sldId id="294" r:id="rId69"/>
    <p:sldId id="396" r:id="rId70"/>
    <p:sldId id="325" r:id="rId71"/>
    <p:sldId id="397" r:id="rId72"/>
    <p:sldId id="398" r:id="rId73"/>
    <p:sldId id="399" r:id="rId74"/>
    <p:sldId id="379"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57BAB-6BF8-2991-215E-E7E3D73783C2}" v="3" dt="2023-08-02T17:56:12.080"/>
    <p1510:client id="{C6A8E5BC-813D-4431-BA04-E121EF67CAD9}" v="81" dt="2023-08-02T17:55:39.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390" y="90"/>
      </p:cViewPr>
      <p:guideLst>
        <p:guide orient="horz" pos="2160"/>
        <p:guide pos="2880"/>
      </p:guideLst>
    </p:cSldViewPr>
  </p:slideViewPr>
  <p:outlineViewPr>
    <p:cViewPr>
      <p:scale>
        <a:sx n="33" d="100"/>
        <a:sy n="33" d="100"/>
      </p:scale>
      <p:origin x="0" y="-24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Stachera" userId="7f717aaf-87da-469b-87a4-7abadbf94c89" providerId="ADAL" clId="{3F8D5621-7EB3-45E0-A9A7-7A1C4BEF701C}"/>
    <pc:docChg chg="custSel addSld delSld modSld">
      <pc:chgData name="Linda Stachera" userId="7f717aaf-87da-469b-87a4-7abadbf94c89" providerId="ADAL" clId="{3F8D5621-7EB3-45E0-A9A7-7A1C4BEF701C}" dt="2023-03-01T01:32:59.200" v="824" actId="14100"/>
      <pc:docMkLst>
        <pc:docMk/>
      </pc:docMkLst>
      <pc:sldChg chg="modSp mod">
        <pc:chgData name="Linda Stachera" userId="7f717aaf-87da-469b-87a4-7abadbf94c89" providerId="ADAL" clId="{3F8D5621-7EB3-45E0-A9A7-7A1C4BEF701C}" dt="2023-02-28T17:59:18.266" v="1" actId="27636"/>
        <pc:sldMkLst>
          <pc:docMk/>
          <pc:sldMk cId="0" sldId="258"/>
        </pc:sldMkLst>
        <pc:spChg chg="mod">
          <ac:chgData name="Linda Stachera" userId="7f717aaf-87da-469b-87a4-7abadbf94c89" providerId="ADAL" clId="{3F8D5621-7EB3-45E0-A9A7-7A1C4BEF701C}" dt="2023-02-28T17:59:18.266" v="1" actId="27636"/>
          <ac:spMkLst>
            <pc:docMk/>
            <pc:sldMk cId="0" sldId="258"/>
            <ac:spMk id="3" creationId="{00000000-0000-0000-0000-000000000000}"/>
          </ac:spMkLst>
        </pc:spChg>
      </pc:sldChg>
      <pc:sldChg chg="addSp delSp modSp mod">
        <pc:chgData name="Linda Stachera" userId="7f717aaf-87da-469b-87a4-7abadbf94c89" providerId="ADAL" clId="{3F8D5621-7EB3-45E0-A9A7-7A1C4BEF701C}" dt="2023-02-28T21:59:22.458" v="198" actId="692"/>
        <pc:sldMkLst>
          <pc:docMk/>
          <pc:sldMk cId="0" sldId="260"/>
        </pc:sldMkLst>
        <pc:picChg chg="add mod">
          <ac:chgData name="Linda Stachera" userId="7f717aaf-87da-469b-87a4-7abadbf94c89" providerId="ADAL" clId="{3F8D5621-7EB3-45E0-A9A7-7A1C4BEF701C}" dt="2023-02-28T21:59:22.458" v="198" actId="692"/>
          <ac:picMkLst>
            <pc:docMk/>
            <pc:sldMk cId="0" sldId="260"/>
            <ac:picMk id="7" creationId="{8F9624A7-BBC5-4E91-93EA-2FCA8E438985}"/>
          </ac:picMkLst>
        </pc:picChg>
        <pc:picChg chg="del">
          <ac:chgData name="Linda Stachera" userId="7f717aaf-87da-469b-87a4-7abadbf94c89" providerId="ADAL" clId="{3F8D5621-7EB3-45E0-A9A7-7A1C4BEF701C}" dt="2023-02-28T21:58:54.150" v="193" actId="478"/>
          <ac:picMkLst>
            <pc:docMk/>
            <pc:sldMk cId="0" sldId="260"/>
            <ac:picMk id="8" creationId="{26733340-ED1D-4FAE-8A9C-FF27A91B4957}"/>
          </ac:picMkLst>
        </pc:picChg>
      </pc:sldChg>
      <pc:sldChg chg="modSp mod">
        <pc:chgData name="Linda Stachera" userId="7f717aaf-87da-469b-87a4-7abadbf94c89" providerId="ADAL" clId="{3F8D5621-7EB3-45E0-A9A7-7A1C4BEF701C}" dt="2023-02-28T18:00:44.519" v="14" actId="20577"/>
        <pc:sldMkLst>
          <pc:docMk/>
          <pc:sldMk cId="79480057" sldId="279"/>
        </pc:sldMkLst>
        <pc:spChg chg="mod">
          <ac:chgData name="Linda Stachera" userId="7f717aaf-87da-469b-87a4-7abadbf94c89" providerId="ADAL" clId="{3F8D5621-7EB3-45E0-A9A7-7A1C4BEF701C}" dt="2023-02-28T18:00:44.519" v="14" actId="20577"/>
          <ac:spMkLst>
            <pc:docMk/>
            <pc:sldMk cId="79480057" sldId="279"/>
            <ac:spMk id="3" creationId="{00000000-0000-0000-0000-000000000000}"/>
          </ac:spMkLst>
        </pc:spChg>
      </pc:sldChg>
      <pc:sldChg chg="addSp delSp modSp mod">
        <pc:chgData name="Linda Stachera" userId="7f717aaf-87da-469b-87a4-7abadbf94c89" providerId="ADAL" clId="{3F8D5621-7EB3-45E0-A9A7-7A1C4BEF701C}" dt="2023-02-28T21:21:37.038" v="29" actId="692"/>
        <pc:sldMkLst>
          <pc:docMk/>
          <pc:sldMk cId="3065528551" sldId="285"/>
        </pc:sldMkLst>
        <pc:picChg chg="del">
          <ac:chgData name="Linda Stachera" userId="7f717aaf-87da-469b-87a4-7abadbf94c89" providerId="ADAL" clId="{3F8D5621-7EB3-45E0-A9A7-7A1C4BEF701C}" dt="2023-02-28T21:20:34.299" v="26" actId="478"/>
          <ac:picMkLst>
            <pc:docMk/>
            <pc:sldMk cId="3065528551" sldId="285"/>
            <ac:picMk id="7" creationId="{94B6C2A1-53C4-4A61-A5CC-2ED0B9A7D817}"/>
          </ac:picMkLst>
        </pc:picChg>
        <pc:picChg chg="add mod">
          <ac:chgData name="Linda Stachera" userId="7f717aaf-87da-469b-87a4-7abadbf94c89" providerId="ADAL" clId="{3F8D5621-7EB3-45E0-A9A7-7A1C4BEF701C}" dt="2023-02-28T21:21:37.038" v="29" actId="692"/>
          <ac:picMkLst>
            <pc:docMk/>
            <pc:sldMk cId="3065528551" sldId="285"/>
            <ac:picMk id="8" creationId="{EDAB81F3-ACBB-40E8-B2CA-7DF753B7B869}"/>
          </ac:picMkLst>
        </pc:picChg>
      </pc:sldChg>
      <pc:sldChg chg="addSp delSp modSp mod">
        <pc:chgData name="Linda Stachera" userId="7f717aaf-87da-469b-87a4-7abadbf94c89" providerId="ADAL" clId="{3F8D5621-7EB3-45E0-A9A7-7A1C4BEF701C}" dt="2023-02-28T21:19:31.813" v="25" actId="692"/>
        <pc:sldMkLst>
          <pc:docMk/>
          <pc:sldMk cId="1868751918" sldId="288"/>
        </pc:sldMkLst>
        <pc:picChg chg="add mod">
          <ac:chgData name="Linda Stachera" userId="7f717aaf-87da-469b-87a4-7abadbf94c89" providerId="ADAL" clId="{3F8D5621-7EB3-45E0-A9A7-7A1C4BEF701C}" dt="2023-02-28T21:19:31.813" v="25" actId="692"/>
          <ac:picMkLst>
            <pc:docMk/>
            <pc:sldMk cId="1868751918" sldId="288"/>
            <ac:picMk id="7" creationId="{97A08635-C192-4101-9778-C59297C5A8BF}"/>
          </ac:picMkLst>
        </pc:picChg>
        <pc:picChg chg="del">
          <ac:chgData name="Linda Stachera" userId="7f717aaf-87da-469b-87a4-7abadbf94c89" providerId="ADAL" clId="{3F8D5621-7EB3-45E0-A9A7-7A1C4BEF701C}" dt="2023-02-28T21:16:47.287" v="15" actId="478"/>
          <ac:picMkLst>
            <pc:docMk/>
            <pc:sldMk cId="1868751918" sldId="288"/>
            <ac:picMk id="9" creationId="{32B2A175-B66B-4B3A-A46C-8E83F7714DD6}"/>
          </ac:picMkLst>
        </pc:picChg>
      </pc:sldChg>
      <pc:sldChg chg="del">
        <pc:chgData name="Linda Stachera" userId="7f717aaf-87da-469b-87a4-7abadbf94c89" providerId="ADAL" clId="{3F8D5621-7EB3-45E0-A9A7-7A1C4BEF701C}" dt="2023-02-28T17:59:29.321" v="2" actId="47"/>
        <pc:sldMkLst>
          <pc:docMk/>
          <pc:sldMk cId="3535252992" sldId="305"/>
        </pc:sldMkLst>
      </pc:sldChg>
      <pc:sldChg chg="addSp delSp modSp mod">
        <pc:chgData name="Linda Stachera" userId="7f717aaf-87da-469b-87a4-7abadbf94c89" providerId="ADAL" clId="{3F8D5621-7EB3-45E0-A9A7-7A1C4BEF701C}" dt="2023-02-28T21:19:23.013" v="24" actId="692"/>
        <pc:sldMkLst>
          <pc:docMk/>
          <pc:sldMk cId="1738114884" sldId="310"/>
        </pc:sldMkLst>
        <pc:picChg chg="del">
          <ac:chgData name="Linda Stachera" userId="7f717aaf-87da-469b-87a4-7abadbf94c89" providerId="ADAL" clId="{3F8D5621-7EB3-45E0-A9A7-7A1C4BEF701C}" dt="2023-02-28T21:18:20.349" v="19" actId="478"/>
          <ac:picMkLst>
            <pc:docMk/>
            <pc:sldMk cId="1738114884" sldId="310"/>
            <ac:picMk id="7" creationId="{3715F3EA-B79C-45DC-A376-45BE4F423303}"/>
          </ac:picMkLst>
        </pc:picChg>
        <pc:picChg chg="add mod">
          <ac:chgData name="Linda Stachera" userId="7f717aaf-87da-469b-87a4-7abadbf94c89" providerId="ADAL" clId="{3F8D5621-7EB3-45E0-A9A7-7A1C4BEF701C}" dt="2023-02-28T21:19:23.013" v="24" actId="692"/>
          <ac:picMkLst>
            <pc:docMk/>
            <pc:sldMk cId="1738114884" sldId="310"/>
            <ac:picMk id="8" creationId="{C5A3E93D-6906-4ABB-A33A-5E426BA0C9A1}"/>
          </ac:picMkLst>
        </pc:picChg>
      </pc:sldChg>
      <pc:sldChg chg="del">
        <pc:chgData name="Linda Stachera" userId="7f717aaf-87da-469b-87a4-7abadbf94c89" providerId="ADAL" clId="{3F8D5621-7EB3-45E0-A9A7-7A1C4BEF701C}" dt="2023-02-28T17:59:32.971" v="3" actId="47"/>
        <pc:sldMkLst>
          <pc:docMk/>
          <pc:sldMk cId="994702829" sldId="376"/>
        </pc:sldMkLst>
      </pc:sldChg>
      <pc:sldChg chg="del">
        <pc:chgData name="Linda Stachera" userId="7f717aaf-87da-469b-87a4-7abadbf94c89" providerId="ADAL" clId="{3F8D5621-7EB3-45E0-A9A7-7A1C4BEF701C}" dt="2023-02-28T17:59:35.172" v="4" actId="47"/>
        <pc:sldMkLst>
          <pc:docMk/>
          <pc:sldMk cId="2013005842" sldId="377"/>
        </pc:sldMkLst>
      </pc:sldChg>
      <pc:sldChg chg="add">
        <pc:chgData name="Linda Stachera" userId="7f717aaf-87da-469b-87a4-7abadbf94c89" providerId="ADAL" clId="{3F8D5621-7EB3-45E0-A9A7-7A1C4BEF701C}" dt="2023-02-28T21:26:19.614" v="30"/>
        <pc:sldMkLst>
          <pc:docMk/>
          <pc:sldMk cId="1592380882" sldId="380"/>
        </pc:sldMkLst>
      </pc:sldChg>
      <pc:sldChg chg="addSp delSp modSp new mod modClrScheme chgLayout">
        <pc:chgData name="Linda Stachera" userId="7f717aaf-87da-469b-87a4-7abadbf94c89" providerId="ADAL" clId="{3F8D5621-7EB3-45E0-A9A7-7A1C4BEF701C}" dt="2023-02-28T21:43:13.752" v="99" actId="1035"/>
        <pc:sldMkLst>
          <pc:docMk/>
          <pc:sldMk cId="2591699887" sldId="381"/>
        </pc:sldMkLst>
        <pc:spChg chg="del mod ord">
          <ac:chgData name="Linda Stachera" userId="7f717aaf-87da-469b-87a4-7abadbf94c89" providerId="ADAL" clId="{3F8D5621-7EB3-45E0-A9A7-7A1C4BEF701C}" dt="2023-02-28T21:26:34.565" v="32" actId="700"/>
          <ac:spMkLst>
            <pc:docMk/>
            <pc:sldMk cId="2591699887" sldId="381"/>
            <ac:spMk id="2" creationId="{E9A35FE2-E534-414D-BCE1-9786DE4C9712}"/>
          </ac:spMkLst>
        </pc:spChg>
        <pc:spChg chg="del mod ord">
          <ac:chgData name="Linda Stachera" userId="7f717aaf-87da-469b-87a4-7abadbf94c89" providerId="ADAL" clId="{3F8D5621-7EB3-45E0-A9A7-7A1C4BEF701C}" dt="2023-02-28T21:26:34.565" v="32" actId="700"/>
          <ac:spMkLst>
            <pc:docMk/>
            <pc:sldMk cId="2591699887" sldId="381"/>
            <ac:spMk id="3" creationId="{7495CFB4-B512-41CA-BE36-797C1425ED66}"/>
          </ac:spMkLst>
        </pc:spChg>
        <pc:spChg chg="del">
          <ac:chgData name="Linda Stachera" userId="7f717aaf-87da-469b-87a4-7abadbf94c89" providerId="ADAL" clId="{3F8D5621-7EB3-45E0-A9A7-7A1C4BEF701C}" dt="2023-02-28T21:26:34.565" v="32" actId="700"/>
          <ac:spMkLst>
            <pc:docMk/>
            <pc:sldMk cId="2591699887" sldId="381"/>
            <ac:spMk id="4" creationId="{481B1D82-ACD2-4873-AD01-B9908E90A64B}"/>
          </ac:spMkLst>
        </pc:spChg>
        <pc:spChg chg="mod ord">
          <ac:chgData name="Linda Stachera" userId="7f717aaf-87da-469b-87a4-7abadbf94c89" providerId="ADAL" clId="{3F8D5621-7EB3-45E0-A9A7-7A1C4BEF701C}" dt="2023-02-28T21:26:34.565" v="32" actId="700"/>
          <ac:spMkLst>
            <pc:docMk/>
            <pc:sldMk cId="2591699887" sldId="381"/>
            <ac:spMk id="5" creationId="{FAF25815-59D7-4CBB-B062-8301F298B138}"/>
          </ac:spMkLst>
        </pc:spChg>
        <pc:spChg chg="mod ord">
          <ac:chgData name="Linda Stachera" userId="7f717aaf-87da-469b-87a4-7abadbf94c89" providerId="ADAL" clId="{3F8D5621-7EB3-45E0-A9A7-7A1C4BEF701C}" dt="2023-02-28T21:26:34.565" v="32" actId="700"/>
          <ac:spMkLst>
            <pc:docMk/>
            <pc:sldMk cId="2591699887" sldId="381"/>
            <ac:spMk id="6" creationId="{8476B252-375A-4662-82DD-3A7558CB3DE0}"/>
          </ac:spMkLst>
        </pc:spChg>
        <pc:spChg chg="add mod ord">
          <ac:chgData name="Linda Stachera" userId="7f717aaf-87da-469b-87a4-7abadbf94c89" providerId="ADAL" clId="{3F8D5621-7EB3-45E0-A9A7-7A1C4BEF701C}" dt="2023-02-28T21:42:03.153" v="86" actId="1076"/>
          <ac:spMkLst>
            <pc:docMk/>
            <pc:sldMk cId="2591699887" sldId="381"/>
            <ac:spMk id="7" creationId="{0D75E529-EC91-4E52-83DA-691467B145F4}"/>
          </ac:spMkLst>
        </pc:spChg>
        <pc:spChg chg="add mod ord">
          <ac:chgData name="Linda Stachera" userId="7f717aaf-87da-469b-87a4-7abadbf94c89" providerId="ADAL" clId="{3F8D5621-7EB3-45E0-A9A7-7A1C4BEF701C}" dt="2023-02-28T21:43:05.350" v="89" actId="255"/>
          <ac:spMkLst>
            <pc:docMk/>
            <pc:sldMk cId="2591699887" sldId="381"/>
            <ac:spMk id="8" creationId="{C82F9FDB-B9CF-41B6-9908-EB08926C21B3}"/>
          </ac:spMkLst>
        </pc:spChg>
        <pc:picChg chg="add mod">
          <ac:chgData name="Linda Stachera" userId="7f717aaf-87da-469b-87a4-7abadbf94c89" providerId="ADAL" clId="{3F8D5621-7EB3-45E0-A9A7-7A1C4BEF701C}" dt="2023-02-28T21:43:13.752" v="99" actId="1035"/>
          <ac:picMkLst>
            <pc:docMk/>
            <pc:sldMk cId="2591699887" sldId="381"/>
            <ac:picMk id="10" creationId="{CBD8D7EE-EDD1-4785-BB7A-3604DC118F96}"/>
          </ac:picMkLst>
        </pc:picChg>
      </pc:sldChg>
      <pc:sldChg chg="addSp delSp modSp add mod">
        <pc:chgData name="Linda Stachera" userId="7f717aaf-87da-469b-87a4-7abadbf94c89" providerId="ADAL" clId="{3F8D5621-7EB3-45E0-A9A7-7A1C4BEF701C}" dt="2023-02-28T21:56:26.758" v="137" actId="20577"/>
        <pc:sldMkLst>
          <pc:docMk/>
          <pc:sldMk cId="2619602522" sldId="382"/>
        </pc:sldMkLst>
        <pc:spChg chg="mod">
          <ac:chgData name="Linda Stachera" userId="7f717aaf-87da-469b-87a4-7abadbf94c89" providerId="ADAL" clId="{3F8D5621-7EB3-45E0-A9A7-7A1C4BEF701C}" dt="2023-02-28T21:56:26.758" v="137" actId="20577"/>
          <ac:spMkLst>
            <pc:docMk/>
            <pc:sldMk cId="2619602522" sldId="382"/>
            <ac:spMk id="7" creationId="{0D75E529-EC91-4E52-83DA-691467B145F4}"/>
          </ac:spMkLst>
        </pc:spChg>
        <pc:spChg chg="mod">
          <ac:chgData name="Linda Stachera" userId="7f717aaf-87da-469b-87a4-7abadbf94c89" providerId="ADAL" clId="{3F8D5621-7EB3-45E0-A9A7-7A1C4BEF701C}" dt="2023-02-28T21:49:36.043" v="106" actId="255"/>
          <ac:spMkLst>
            <pc:docMk/>
            <pc:sldMk cId="2619602522" sldId="382"/>
            <ac:spMk id="8" creationId="{C82F9FDB-B9CF-41B6-9908-EB08926C21B3}"/>
          </ac:spMkLst>
        </pc:spChg>
        <pc:picChg chg="add mod">
          <ac:chgData name="Linda Stachera" userId="7f717aaf-87da-469b-87a4-7abadbf94c89" providerId="ADAL" clId="{3F8D5621-7EB3-45E0-A9A7-7A1C4BEF701C}" dt="2023-02-28T21:49:53.158" v="113" actId="692"/>
          <ac:picMkLst>
            <pc:docMk/>
            <pc:sldMk cId="2619602522" sldId="382"/>
            <ac:picMk id="3" creationId="{3A21727A-F179-45B0-938D-F3826C91D5F3}"/>
          </ac:picMkLst>
        </pc:picChg>
        <pc:picChg chg="del">
          <ac:chgData name="Linda Stachera" userId="7f717aaf-87da-469b-87a4-7abadbf94c89" providerId="ADAL" clId="{3F8D5621-7EB3-45E0-A9A7-7A1C4BEF701C}" dt="2023-02-28T21:43:54.245" v="101" actId="478"/>
          <ac:picMkLst>
            <pc:docMk/>
            <pc:sldMk cId="2619602522" sldId="382"/>
            <ac:picMk id="10" creationId="{CBD8D7EE-EDD1-4785-BB7A-3604DC118F96}"/>
          </ac:picMkLst>
        </pc:picChg>
      </pc:sldChg>
      <pc:sldChg chg="addSp delSp modSp add mod">
        <pc:chgData name="Linda Stachera" userId="7f717aaf-87da-469b-87a4-7abadbf94c89" providerId="ADAL" clId="{3F8D5621-7EB3-45E0-A9A7-7A1C4BEF701C}" dt="2023-02-28T21:56:53.376" v="154" actId="20577"/>
        <pc:sldMkLst>
          <pc:docMk/>
          <pc:sldMk cId="2066687990" sldId="383"/>
        </pc:sldMkLst>
        <pc:spChg chg="mod">
          <ac:chgData name="Linda Stachera" userId="7f717aaf-87da-469b-87a4-7abadbf94c89" providerId="ADAL" clId="{3F8D5621-7EB3-45E0-A9A7-7A1C4BEF701C}" dt="2023-02-28T21:56:53.376" v="154" actId="20577"/>
          <ac:spMkLst>
            <pc:docMk/>
            <pc:sldMk cId="2066687990" sldId="383"/>
            <ac:spMk id="7" creationId="{0D75E529-EC91-4E52-83DA-691467B145F4}"/>
          </ac:spMkLst>
        </pc:spChg>
        <pc:spChg chg="mod">
          <ac:chgData name="Linda Stachera" userId="7f717aaf-87da-469b-87a4-7abadbf94c89" providerId="ADAL" clId="{3F8D5621-7EB3-45E0-A9A7-7A1C4BEF701C}" dt="2023-02-28T21:55:09.193" v="122" actId="255"/>
          <ac:spMkLst>
            <pc:docMk/>
            <pc:sldMk cId="2066687990" sldId="383"/>
            <ac:spMk id="8" creationId="{C82F9FDB-B9CF-41B6-9908-EB08926C21B3}"/>
          </ac:spMkLst>
        </pc:spChg>
        <pc:picChg chg="del">
          <ac:chgData name="Linda Stachera" userId="7f717aaf-87da-469b-87a4-7abadbf94c89" providerId="ADAL" clId="{3F8D5621-7EB3-45E0-A9A7-7A1C4BEF701C}" dt="2023-02-28T21:52:13.820" v="115" actId="478"/>
          <ac:picMkLst>
            <pc:docMk/>
            <pc:sldMk cId="2066687990" sldId="383"/>
            <ac:picMk id="3" creationId="{3A21727A-F179-45B0-938D-F3826C91D5F3}"/>
          </ac:picMkLst>
        </pc:picChg>
        <pc:picChg chg="add mod">
          <ac:chgData name="Linda Stachera" userId="7f717aaf-87da-469b-87a4-7abadbf94c89" providerId="ADAL" clId="{3F8D5621-7EB3-45E0-A9A7-7A1C4BEF701C}" dt="2023-02-28T21:55:15.475" v="123" actId="1076"/>
          <ac:picMkLst>
            <pc:docMk/>
            <pc:sldMk cId="2066687990" sldId="383"/>
            <ac:picMk id="4" creationId="{CEFBE820-AAC2-46B5-A5E8-384FA6434C6D}"/>
          </ac:picMkLst>
        </pc:picChg>
      </pc:sldChg>
      <pc:sldChg chg="delSp modSp add mod">
        <pc:chgData name="Linda Stachera" userId="7f717aaf-87da-469b-87a4-7abadbf94c89" providerId="ADAL" clId="{3F8D5621-7EB3-45E0-A9A7-7A1C4BEF701C}" dt="2023-02-28T21:57:32.797" v="192" actId="20577"/>
        <pc:sldMkLst>
          <pc:docMk/>
          <pc:sldMk cId="3107317282" sldId="384"/>
        </pc:sldMkLst>
        <pc:spChg chg="mod">
          <ac:chgData name="Linda Stachera" userId="7f717aaf-87da-469b-87a4-7abadbf94c89" providerId="ADAL" clId="{3F8D5621-7EB3-45E0-A9A7-7A1C4BEF701C}" dt="2023-02-28T21:57:32.797" v="192" actId="20577"/>
          <ac:spMkLst>
            <pc:docMk/>
            <pc:sldMk cId="3107317282" sldId="384"/>
            <ac:spMk id="7" creationId="{0D75E529-EC91-4E52-83DA-691467B145F4}"/>
          </ac:spMkLst>
        </pc:spChg>
        <pc:spChg chg="mod">
          <ac:chgData name="Linda Stachera" userId="7f717aaf-87da-469b-87a4-7abadbf94c89" providerId="ADAL" clId="{3F8D5621-7EB3-45E0-A9A7-7A1C4BEF701C}" dt="2023-02-28T21:55:55.972" v="127" actId="255"/>
          <ac:spMkLst>
            <pc:docMk/>
            <pc:sldMk cId="3107317282" sldId="384"/>
            <ac:spMk id="8" creationId="{C82F9FDB-B9CF-41B6-9908-EB08926C21B3}"/>
          </ac:spMkLst>
        </pc:spChg>
        <pc:picChg chg="del">
          <ac:chgData name="Linda Stachera" userId="7f717aaf-87da-469b-87a4-7abadbf94c89" providerId="ADAL" clId="{3F8D5621-7EB3-45E0-A9A7-7A1C4BEF701C}" dt="2023-02-28T21:55:24.460" v="125" actId="478"/>
          <ac:picMkLst>
            <pc:docMk/>
            <pc:sldMk cId="3107317282" sldId="384"/>
            <ac:picMk id="4" creationId="{CEFBE820-AAC2-46B5-A5E8-384FA6434C6D}"/>
          </ac:picMkLst>
        </pc:picChg>
      </pc:sldChg>
      <pc:sldChg chg="addSp delSp modSp add mod">
        <pc:chgData name="Linda Stachera" userId="7f717aaf-87da-469b-87a4-7abadbf94c89" providerId="ADAL" clId="{3F8D5621-7EB3-45E0-A9A7-7A1C4BEF701C}" dt="2023-03-01T01:32:59.200" v="824" actId="14100"/>
        <pc:sldMkLst>
          <pc:docMk/>
          <pc:sldMk cId="1131184605" sldId="385"/>
        </pc:sldMkLst>
        <pc:spChg chg="mod">
          <ac:chgData name="Linda Stachera" userId="7f717aaf-87da-469b-87a4-7abadbf94c89" providerId="ADAL" clId="{3F8D5621-7EB3-45E0-A9A7-7A1C4BEF701C}" dt="2023-03-01T01:31:43.117" v="794" actId="20577"/>
          <ac:spMkLst>
            <pc:docMk/>
            <pc:sldMk cId="1131184605" sldId="385"/>
            <ac:spMk id="2" creationId="{00000000-0000-0000-0000-000000000000}"/>
          </ac:spMkLst>
        </pc:spChg>
        <pc:spChg chg="mod">
          <ac:chgData name="Linda Stachera" userId="7f717aaf-87da-469b-87a4-7abadbf94c89" providerId="ADAL" clId="{3F8D5621-7EB3-45E0-A9A7-7A1C4BEF701C}" dt="2023-03-01T01:32:59.200" v="824" actId="14100"/>
          <ac:spMkLst>
            <pc:docMk/>
            <pc:sldMk cId="1131184605" sldId="385"/>
            <ac:spMk id="3" creationId="{00000000-0000-0000-0000-000000000000}"/>
          </ac:spMkLst>
        </pc:spChg>
        <pc:picChg chg="add mod">
          <ac:chgData name="Linda Stachera" userId="7f717aaf-87da-469b-87a4-7abadbf94c89" providerId="ADAL" clId="{3F8D5621-7EB3-45E0-A9A7-7A1C4BEF701C}" dt="2023-03-01T01:32:50.841" v="823" actId="1036"/>
          <ac:picMkLst>
            <pc:docMk/>
            <pc:sldMk cId="1131184605" sldId="385"/>
            <ac:picMk id="7" creationId="{053A95CD-CA53-47AF-A8EA-51EF96EB4B62}"/>
          </ac:picMkLst>
        </pc:picChg>
        <pc:picChg chg="del">
          <ac:chgData name="Linda Stachera" userId="7f717aaf-87da-469b-87a4-7abadbf94c89" providerId="ADAL" clId="{3F8D5621-7EB3-45E0-A9A7-7A1C4BEF701C}" dt="2023-02-28T22:11:46.241" v="200" actId="478"/>
          <ac:picMkLst>
            <pc:docMk/>
            <pc:sldMk cId="1131184605" sldId="385"/>
            <ac:picMk id="8" creationId="{0425199A-9BB6-4511-80D8-98CA0606F473}"/>
          </ac:picMkLst>
        </pc:picChg>
      </pc:sldChg>
    </pc:docChg>
  </pc:docChgLst>
  <pc:docChgLst>
    <pc:chgData name="Resetarits, Jake S. (DESE)" userId="S::jake.s.resetarits@mass.gov::37741e96-5ecb-4258-9857-666183bdd9bd" providerId="AD" clId="Web-{10657BAB-6BF8-2991-215E-E7E3D73783C2}"/>
    <pc:docChg chg="modSld">
      <pc:chgData name="Resetarits, Jake S. (DESE)" userId="S::jake.s.resetarits@mass.gov::37741e96-5ecb-4258-9857-666183bdd9bd" providerId="AD" clId="Web-{10657BAB-6BF8-2991-215E-E7E3D73783C2}" dt="2023-08-02T17:56:12.080" v="2" actId="1076"/>
      <pc:docMkLst>
        <pc:docMk/>
      </pc:docMkLst>
      <pc:sldChg chg="modSp">
        <pc:chgData name="Resetarits, Jake S. (DESE)" userId="S::jake.s.resetarits@mass.gov::37741e96-5ecb-4258-9857-666183bdd9bd" providerId="AD" clId="Web-{10657BAB-6BF8-2991-215E-E7E3D73783C2}" dt="2023-08-02T17:56:12.080" v="2" actId="1076"/>
        <pc:sldMkLst>
          <pc:docMk/>
          <pc:sldMk cId="0" sldId="256"/>
        </pc:sldMkLst>
        <pc:spChg chg="mod">
          <ac:chgData name="Resetarits, Jake S. (DESE)" userId="S::jake.s.resetarits@mass.gov::37741e96-5ecb-4258-9857-666183bdd9bd" providerId="AD" clId="Web-{10657BAB-6BF8-2991-215E-E7E3D73783C2}" dt="2023-08-02T17:56:08.455" v="1" actId="1076"/>
          <ac:spMkLst>
            <pc:docMk/>
            <pc:sldMk cId="0" sldId="256"/>
            <ac:spMk id="2" creationId="{050784ED-93F8-38CC-3507-6904F29C937F}"/>
          </ac:spMkLst>
        </pc:spChg>
        <pc:spChg chg="mod">
          <ac:chgData name="Resetarits, Jake S. (DESE)" userId="S::jake.s.resetarits@mass.gov::37741e96-5ecb-4258-9857-666183bdd9bd" providerId="AD" clId="Web-{10657BAB-6BF8-2991-215E-E7E3D73783C2}" dt="2023-08-02T17:56:12.080" v="2" actId="1076"/>
          <ac:spMkLst>
            <pc:docMk/>
            <pc:sldMk cId="0" sldId="256"/>
            <ac:spMk id="3" creationId="{00000000-0000-0000-0000-000000000000}"/>
          </ac:spMkLst>
        </pc:spChg>
        <pc:spChg chg="mod">
          <ac:chgData name="Resetarits, Jake S. (DESE)" userId="S::jake.s.resetarits@mass.gov::37741e96-5ecb-4258-9857-666183bdd9bd" providerId="AD" clId="Web-{10657BAB-6BF8-2991-215E-E7E3D73783C2}" dt="2023-08-02T17:56:06.142" v="0" actId="1076"/>
          <ac:spMkLst>
            <pc:docMk/>
            <pc:sldMk cId="0" sldId="256"/>
            <ac:spMk id="4" creationId="{00000000-0000-0000-0000-000000000000}"/>
          </ac:spMkLst>
        </pc:spChg>
      </pc:sldChg>
    </pc:docChg>
  </pc:docChgLst>
  <pc:docChgLst>
    <pc:chgData name="Linda Stachera" userId="7f717aaf-87da-469b-87a4-7abadbf94c89" providerId="ADAL" clId="{C14F1372-C808-4B7D-8099-8485C1549FDD}"/>
    <pc:docChg chg="undo custSel addSld delSld modSld">
      <pc:chgData name="Linda Stachera" userId="7f717aaf-87da-469b-87a4-7abadbf94c89" providerId="ADAL" clId="{C14F1372-C808-4B7D-8099-8485C1549FDD}" dt="2023-04-30T23:26:34.669" v="2890" actId="20577"/>
      <pc:docMkLst>
        <pc:docMk/>
      </pc:docMkLst>
      <pc:sldChg chg="modSp mod">
        <pc:chgData name="Linda Stachera" userId="7f717aaf-87da-469b-87a4-7abadbf94c89" providerId="ADAL" clId="{C14F1372-C808-4B7D-8099-8485C1549FDD}" dt="2023-04-30T17:48:00.023" v="20" actId="20577"/>
        <pc:sldMkLst>
          <pc:docMk/>
          <pc:sldMk cId="0" sldId="257"/>
        </pc:sldMkLst>
        <pc:spChg chg="mod">
          <ac:chgData name="Linda Stachera" userId="7f717aaf-87da-469b-87a4-7abadbf94c89" providerId="ADAL" clId="{C14F1372-C808-4B7D-8099-8485C1549FDD}" dt="2023-04-30T17:48:00.023" v="20" actId="20577"/>
          <ac:spMkLst>
            <pc:docMk/>
            <pc:sldMk cId="0" sldId="257"/>
            <ac:spMk id="3" creationId="{00000000-0000-0000-0000-000000000000}"/>
          </ac:spMkLst>
        </pc:spChg>
      </pc:sldChg>
      <pc:sldChg chg="modSp mod">
        <pc:chgData name="Linda Stachera" userId="7f717aaf-87da-469b-87a4-7abadbf94c89" providerId="ADAL" clId="{C14F1372-C808-4B7D-8099-8485C1549FDD}" dt="2023-04-30T20:55:07.898" v="988" actId="20577"/>
        <pc:sldMkLst>
          <pc:docMk/>
          <pc:sldMk cId="0" sldId="258"/>
        </pc:sldMkLst>
        <pc:spChg chg="mod">
          <ac:chgData name="Linda Stachera" userId="7f717aaf-87da-469b-87a4-7abadbf94c89" providerId="ADAL" clId="{C14F1372-C808-4B7D-8099-8485C1549FDD}" dt="2023-04-30T20:55:07.898" v="988" actId="20577"/>
          <ac:spMkLst>
            <pc:docMk/>
            <pc:sldMk cId="0" sldId="258"/>
            <ac:spMk id="3" creationId="{00000000-0000-0000-0000-000000000000}"/>
          </ac:spMkLst>
        </pc:spChg>
      </pc:sldChg>
      <pc:sldChg chg="del">
        <pc:chgData name="Linda Stachera" userId="7f717aaf-87da-469b-87a4-7abadbf94c89" providerId="ADAL" clId="{C14F1372-C808-4B7D-8099-8485C1549FDD}" dt="2023-04-30T20:50:20.078" v="920" actId="47"/>
        <pc:sldMkLst>
          <pc:docMk/>
          <pc:sldMk cId="1190906082" sldId="320"/>
        </pc:sldMkLst>
      </pc:sldChg>
      <pc:sldChg chg="add">
        <pc:chgData name="Linda Stachera" userId="7f717aaf-87da-469b-87a4-7abadbf94c89" providerId="ADAL" clId="{C14F1372-C808-4B7D-8099-8485C1549FDD}" dt="2023-04-30T20:52:35.300" v="923"/>
        <pc:sldMkLst>
          <pc:docMk/>
          <pc:sldMk cId="3048309909" sldId="325"/>
        </pc:sldMkLst>
      </pc:sldChg>
      <pc:sldChg chg="modSp mod">
        <pc:chgData name="Linda Stachera" userId="7f717aaf-87da-469b-87a4-7abadbf94c89" providerId="ADAL" clId="{C14F1372-C808-4B7D-8099-8485C1549FDD}" dt="2023-04-30T20:46:48.298" v="888" actId="20577"/>
        <pc:sldMkLst>
          <pc:docMk/>
          <pc:sldMk cId="1584952989" sldId="353"/>
        </pc:sldMkLst>
        <pc:spChg chg="mod">
          <ac:chgData name="Linda Stachera" userId="7f717aaf-87da-469b-87a4-7abadbf94c89" providerId="ADAL" clId="{C14F1372-C808-4B7D-8099-8485C1549FDD}" dt="2023-04-30T20:46:48.298" v="888" actId="20577"/>
          <ac:spMkLst>
            <pc:docMk/>
            <pc:sldMk cId="1584952989" sldId="353"/>
            <ac:spMk id="2" creationId="{00000000-0000-0000-0000-000000000000}"/>
          </ac:spMkLst>
        </pc:spChg>
      </pc:sldChg>
      <pc:sldChg chg="modSp mod">
        <pc:chgData name="Linda Stachera" userId="7f717aaf-87da-469b-87a4-7abadbf94c89" providerId="ADAL" clId="{C14F1372-C808-4B7D-8099-8485C1549FDD}" dt="2023-04-30T17:56:45.592" v="675" actId="20577"/>
        <pc:sldMkLst>
          <pc:docMk/>
          <pc:sldMk cId="1177241573" sldId="365"/>
        </pc:sldMkLst>
        <pc:spChg chg="mod">
          <ac:chgData name="Linda Stachera" userId="7f717aaf-87da-469b-87a4-7abadbf94c89" providerId="ADAL" clId="{C14F1372-C808-4B7D-8099-8485C1549FDD}" dt="2023-04-30T17:56:45.592" v="675" actId="20577"/>
          <ac:spMkLst>
            <pc:docMk/>
            <pc:sldMk cId="1177241573" sldId="365"/>
            <ac:spMk id="3" creationId="{00000000-0000-0000-0000-000000000000}"/>
          </ac:spMkLst>
        </pc:spChg>
      </pc:sldChg>
      <pc:sldChg chg="addSp modSp del mod modClrScheme chgLayout">
        <pc:chgData name="Linda Stachera" userId="7f717aaf-87da-469b-87a4-7abadbf94c89" providerId="ADAL" clId="{C14F1372-C808-4B7D-8099-8485C1549FDD}" dt="2023-04-30T22:26:05.719" v="1673" actId="47"/>
        <pc:sldMkLst>
          <pc:docMk/>
          <pc:sldMk cId="145512110" sldId="368"/>
        </pc:sldMkLst>
        <pc:spChg chg="mod ord">
          <ac:chgData name="Linda Stachera" userId="7f717aaf-87da-469b-87a4-7abadbf94c89" providerId="ADAL" clId="{C14F1372-C808-4B7D-8099-8485C1549FDD}" dt="2023-04-30T21:46:05.084" v="1605" actId="700"/>
          <ac:spMkLst>
            <pc:docMk/>
            <pc:sldMk cId="145512110" sldId="368"/>
            <ac:spMk id="5" creationId="{00000000-0000-0000-0000-000000000000}"/>
          </ac:spMkLst>
        </pc:spChg>
        <pc:spChg chg="mod ord">
          <ac:chgData name="Linda Stachera" userId="7f717aaf-87da-469b-87a4-7abadbf94c89" providerId="ADAL" clId="{C14F1372-C808-4B7D-8099-8485C1549FDD}" dt="2023-04-30T21:46:05.084" v="1605" actId="700"/>
          <ac:spMkLst>
            <pc:docMk/>
            <pc:sldMk cId="145512110" sldId="368"/>
            <ac:spMk id="6" creationId="{00000000-0000-0000-0000-000000000000}"/>
          </ac:spMkLst>
        </pc:spChg>
        <pc:spChg chg="add mod">
          <ac:chgData name="Linda Stachera" userId="7f717aaf-87da-469b-87a4-7abadbf94c89" providerId="ADAL" clId="{C14F1372-C808-4B7D-8099-8485C1549FDD}" dt="2023-04-30T21:41:51.099" v="1603" actId="20577"/>
          <ac:spMkLst>
            <pc:docMk/>
            <pc:sldMk cId="145512110" sldId="368"/>
            <ac:spMk id="21" creationId="{B811451D-AD3A-4596-99E6-B25151610D42}"/>
          </ac:spMkLst>
        </pc:spChg>
        <pc:spChg chg="mod ord">
          <ac:chgData name="Linda Stachera" userId="7f717aaf-87da-469b-87a4-7abadbf94c89" providerId="ADAL" clId="{C14F1372-C808-4B7D-8099-8485C1549FDD}" dt="2023-04-30T21:46:05.084" v="1605" actId="700"/>
          <ac:spMkLst>
            <pc:docMk/>
            <pc:sldMk cId="145512110" sldId="368"/>
            <ac:spMk id="55" creationId="{0F13973A-DF68-4BEC-84D7-BA2544B5847C}"/>
          </ac:spMkLst>
        </pc:spChg>
      </pc:sldChg>
      <pc:sldChg chg="del">
        <pc:chgData name="Linda Stachera" userId="7f717aaf-87da-469b-87a4-7abadbf94c89" providerId="ADAL" clId="{C14F1372-C808-4B7D-8099-8485C1549FDD}" dt="2023-04-30T20:50:15.473" v="919" actId="47"/>
        <pc:sldMkLst>
          <pc:docMk/>
          <pc:sldMk cId="1972790105" sldId="373"/>
        </pc:sldMkLst>
      </pc:sldChg>
      <pc:sldChg chg="modSp mod">
        <pc:chgData name="Linda Stachera" userId="7f717aaf-87da-469b-87a4-7abadbf94c89" providerId="ADAL" clId="{C14F1372-C808-4B7D-8099-8485C1549FDD}" dt="2023-04-30T18:00:05.638" v="759" actId="1035"/>
        <pc:sldMkLst>
          <pc:docMk/>
          <pc:sldMk cId="2591699887" sldId="381"/>
        </pc:sldMkLst>
        <pc:spChg chg="mod">
          <ac:chgData name="Linda Stachera" userId="7f717aaf-87da-469b-87a4-7abadbf94c89" providerId="ADAL" clId="{C14F1372-C808-4B7D-8099-8485C1549FDD}" dt="2023-04-30T17:59:57.911" v="740" actId="255"/>
          <ac:spMkLst>
            <pc:docMk/>
            <pc:sldMk cId="2591699887" sldId="381"/>
            <ac:spMk id="8" creationId="{C82F9FDB-B9CF-41B6-9908-EB08926C21B3}"/>
          </ac:spMkLst>
        </pc:spChg>
        <pc:picChg chg="mod">
          <ac:chgData name="Linda Stachera" userId="7f717aaf-87da-469b-87a4-7abadbf94c89" providerId="ADAL" clId="{C14F1372-C808-4B7D-8099-8485C1549FDD}" dt="2023-04-30T18:00:05.638" v="759" actId="1035"/>
          <ac:picMkLst>
            <pc:docMk/>
            <pc:sldMk cId="2591699887" sldId="381"/>
            <ac:picMk id="10" creationId="{CBD8D7EE-EDD1-4785-BB7A-3604DC118F96}"/>
          </ac:picMkLst>
        </pc:picChg>
      </pc:sldChg>
      <pc:sldChg chg="modSp mod">
        <pc:chgData name="Linda Stachera" userId="7f717aaf-87da-469b-87a4-7abadbf94c89" providerId="ADAL" clId="{C14F1372-C808-4B7D-8099-8485C1549FDD}" dt="2023-04-30T17:46:39.487" v="3" actId="20577"/>
        <pc:sldMkLst>
          <pc:docMk/>
          <pc:sldMk cId="1131184605" sldId="385"/>
        </pc:sldMkLst>
        <pc:spChg chg="mod">
          <ac:chgData name="Linda Stachera" userId="7f717aaf-87da-469b-87a4-7abadbf94c89" providerId="ADAL" clId="{C14F1372-C808-4B7D-8099-8485C1549FDD}" dt="2023-04-30T17:46:39.487" v="3" actId="20577"/>
          <ac:spMkLst>
            <pc:docMk/>
            <pc:sldMk cId="1131184605" sldId="385"/>
            <ac:spMk id="3" creationId="{00000000-0000-0000-0000-000000000000}"/>
          </ac:spMkLst>
        </pc:spChg>
      </pc:sldChg>
      <pc:sldChg chg="delSp modSp add mod">
        <pc:chgData name="Linda Stachera" userId="7f717aaf-87da-469b-87a4-7abadbf94c89" providerId="ADAL" clId="{C14F1372-C808-4B7D-8099-8485C1549FDD}" dt="2023-04-30T21:00:40.222" v="1564" actId="20577"/>
        <pc:sldMkLst>
          <pc:docMk/>
          <pc:sldMk cId="1783830578" sldId="386"/>
        </pc:sldMkLst>
        <pc:spChg chg="mod">
          <ac:chgData name="Linda Stachera" userId="7f717aaf-87da-469b-87a4-7abadbf94c89" providerId="ADAL" clId="{C14F1372-C808-4B7D-8099-8485C1549FDD}" dt="2023-04-30T20:57:08.884" v="1129" actId="20577"/>
          <ac:spMkLst>
            <pc:docMk/>
            <pc:sldMk cId="1783830578" sldId="386"/>
            <ac:spMk id="2" creationId="{00000000-0000-0000-0000-000000000000}"/>
          </ac:spMkLst>
        </pc:spChg>
        <pc:spChg chg="mod">
          <ac:chgData name="Linda Stachera" userId="7f717aaf-87da-469b-87a4-7abadbf94c89" providerId="ADAL" clId="{C14F1372-C808-4B7D-8099-8485C1549FDD}" dt="2023-04-30T21:00:40.222" v="1564" actId="20577"/>
          <ac:spMkLst>
            <pc:docMk/>
            <pc:sldMk cId="1783830578" sldId="386"/>
            <ac:spMk id="3" creationId="{00000000-0000-0000-0000-000000000000}"/>
          </ac:spMkLst>
        </pc:spChg>
        <pc:picChg chg="del">
          <ac:chgData name="Linda Stachera" userId="7f717aaf-87da-469b-87a4-7abadbf94c89" providerId="ADAL" clId="{C14F1372-C808-4B7D-8099-8485C1549FDD}" dt="2023-04-30T17:42:16.099" v="1" actId="478"/>
          <ac:picMkLst>
            <pc:docMk/>
            <pc:sldMk cId="1783830578" sldId="386"/>
            <ac:picMk id="7" creationId="{053A95CD-CA53-47AF-A8EA-51EF96EB4B62}"/>
          </ac:picMkLst>
        </pc:picChg>
      </pc:sldChg>
      <pc:sldChg chg="modSp add mod">
        <pc:chgData name="Linda Stachera" userId="7f717aaf-87da-469b-87a4-7abadbf94c89" providerId="ADAL" clId="{C14F1372-C808-4B7D-8099-8485C1549FDD}" dt="2023-04-30T17:55:00.875" v="634" actId="27636"/>
        <pc:sldMkLst>
          <pc:docMk/>
          <pc:sldMk cId="622710413" sldId="387"/>
        </pc:sldMkLst>
        <pc:spChg chg="mod">
          <ac:chgData name="Linda Stachera" userId="7f717aaf-87da-469b-87a4-7abadbf94c89" providerId="ADAL" clId="{C14F1372-C808-4B7D-8099-8485C1549FDD}" dt="2023-04-30T17:50:01.206" v="57" actId="20577"/>
          <ac:spMkLst>
            <pc:docMk/>
            <pc:sldMk cId="622710413" sldId="387"/>
            <ac:spMk id="2" creationId="{00000000-0000-0000-0000-000000000000}"/>
          </ac:spMkLst>
        </pc:spChg>
        <pc:spChg chg="mod">
          <ac:chgData name="Linda Stachera" userId="7f717aaf-87da-469b-87a4-7abadbf94c89" providerId="ADAL" clId="{C14F1372-C808-4B7D-8099-8485C1549FDD}" dt="2023-04-30T17:55:00.875" v="634" actId="27636"/>
          <ac:spMkLst>
            <pc:docMk/>
            <pc:sldMk cId="622710413" sldId="387"/>
            <ac:spMk id="3" creationId="{00000000-0000-0000-0000-000000000000}"/>
          </ac:spMkLst>
        </pc:spChg>
      </pc:sldChg>
      <pc:sldChg chg="add del">
        <pc:chgData name="Linda Stachera" userId="7f717aaf-87da-469b-87a4-7abadbf94c89" providerId="ADAL" clId="{C14F1372-C808-4B7D-8099-8485C1549FDD}" dt="2023-04-30T17:47:07.601" v="5"/>
        <pc:sldMkLst>
          <pc:docMk/>
          <pc:sldMk cId="1422564147" sldId="387"/>
        </pc:sldMkLst>
      </pc:sldChg>
      <pc:sldChg chg="add">
        <pc:chgData name="Linda Stachera" userId="7f717aaf-87da-469b-87a4-7abadbf94c89" providerId="ADAL" clId="{C14F1372-C808-4B7D-8099-8485C1549FDD}" dt="2023-04-30T17:50:11.730" v="58"/>
        <pc:sldMkLst>
          <pc:docMk/>
          <pc:sldMk cId="1760402442" sldId="388"/>
        </pc:sldMkLst>
      </pc:sldChg>
      <pc:sldChg chg="addSp modSp add mod">
        <pc:chgData name="Linda Stachera" userId="7f717aaf-87da-469b-87a4-7abadbf94c89" providerId="ADAL" clId="{C14F1372-C808-4B7D-8099-8485C1549FDD}" dt="2023-04-30T23:16:08.941" v="2275" actId="20577"/>
        <pc:sldMkLst>
          <pc:docMk/>
          <pc:sldMk cId="2880853359" sldId="389"/>
        </pc:sldMkLst>
        <pc:spChg chg="mod">
          <ac:chgData name="Linda Stachera" userId="7f717aaf-87da-469b-87a4-7abadbf94c89" providerId="ADAL" clId="{C14F1372-C808-4B7D-8099-8485C1549FDD}" dt="2023-04-30T23:16:08.941" v="2275" actId="20577"/>
          <ac:spMkLst>
            <pc:docMk/>
            <pc:sldMk cId="2880853359" sldId="389"/>
            <ac:spMk id="2" creationId="{00000000-0000-0000-0000-000000000000}"/>
          </ac:spMkLst>
        </pc:spChg>
        <pc:spChg chg="mod">
          <ac:chgData name="Linda Stachera" userId="7f717aaf-87da-469b-87a4-7abadbf94c89" providerId="ADAL" clId="{C14F1372-C808-4B7D-8099-8485C1549FDD}" dt="2023-04-30T23:13:18.592" v="2271" actId="20577"/>
          <ac:spMkLst>
            <pc:docMk/>
            <pc:sldMk cId="2880853359" sldId="389"/>
            <ac:spMk id="3" creationId="{00000000-0000-0000-0000-000000000000}"/>
          </ac:spMkLst>
        </pc:spChg>
        <pc:picChg chg="add mod">
          <ac:chgData name="Linda Stachera" userId="7f717aaf-87da-469b-87a4-7abadbf94c89" providerId="ADAL" clId="{C14F1372-C808-4B7D-8099-8485C1549FDD}" dt="2023-04-30T23:12:13.328" v="2067" actId="692"/>
          <ac:picMkLst>
            <pc:docMk/>
            <pc:sldMk cId="2880853359" sldId="389"/>
            <ac:picMk id="7" creationId="{C3B3A5A4-0B44-4DA9-8952-F30F84A9F07E}"/>
          </ac:picMkLst>
        </pc:picChg>
      </pc:sldChg>
      <pc:sldChg chg="modSp add mod">
        <pc:chgData name="Linda Stachera" userId="7f717aaf-87da-469b-87a4-7abadbf94c89" providerId="ADAL" clId="{C14F1372-C808-4B7D-8099-8485C1549FDD}" dt="2023-04-30T20:44:52.556" v="838" actId="20577"/>
        <pc:sldMkLst>
          <pc:docMk/>
          <pc:sldMk cId="1956004647" sldId="390"/>
        </pc:sldMkLst>
        <pc:spChg chg="mod">
          <ac:chgData name="Linda Stachera" userId="7f717aaf-87da-469b-87a4-7abadbf94c89" providerId="ADAL" clId="{C14F1372-C808-4B7D-8099-8485C1549FDD}" dt="2023-04-30T20:44:52.556" v="838" actId="20577"/>
          <ac:spMkLst>
            <pc:docMk/>
            <pc:sldMk cId="1956004647" sldId="390"/>
            <ac:spMk id="2" creationId="{00000000-0000-0000-0000-000000000000}"/>
          </ac:spMkLst>
        </pc:spChg>
      </pc:sldChg>
      <pc:sldChg chg="modSp add mod">
        <pc:chgData name="Linda Stachera" userId="7f717aaf-87da-469b-87a4-7abadbf94c89" providerId="ADAL" clId="{C14F1372-C808-4B7D-8099-8485C1549FDD}" dt="2023-04-30T20:45:41.856" v="849" actId="20577"/>
        <pc:sldMkLst>
          <pc:docMk/>
          <pc:sldMk cId="1786641125" sldId="391"/>
        </pc:sldMkLst>
        <pc:spChg chg="mod">
          <ac:chgData name="Linda Stachera" userId="7f717aaf-87da-469b-87a4-7abadbf94c89" providerId="ADAL" clId="{C14F1372-C808-4B7D-8099-8485C1549FDD}" dt="2023-04-30T20:45:41.856" v="849" actId="20577"/>
          <ac:spMkLst>
            <pc:docMk/>
            <pc:sldMk cId="1786641125" sldId="391"/>
            <ac:spMk id="2" creationId="{00000000-0000-0000-0000-000000000000}"/>
          </ac:spMkLst>
        </pc:spChg>
      </pc:sldChg>
      <pc:sldChg chg="modSp add mod">
        <pc:chgData name="Linda Stachera" userId="7f717aaf-87da-469b-87a4-7abadbf94c89" providerId="ADAL" clId="{C14F1372-C808-4B7D-8099-8485C1549FDD}" dt="2023-04-30T20:46:26.559" v="871" actId="20577"/>
        <pc:sldMkLst>
          <pc:docMk/>
          <pc:sldMk cId="2006573306" sldId="392"/>
        </pc:sldMkLst>
        <pc:spChg chg="mod">
          <ac:chgData name="Linda Stachera" userId="7f717aaf-87da-469b-87a4-7abadbf94c89" providerId="ADAL" clId="{C14F1372-C808-4B7D-8099-8485C1549FDD}" dt="2023-04-30T20:46:26.559" v="871" actId="20577"/>
          <ac:spMkLst>
            <pc:docMk/>
            <pc:sldMk cId="2006573306" sldId="392"/>
            <ac:spMk id="2" creationId="{00000000-0000-0000-0000-000000000000}"/>
          </ac:spMkLst>
        </pc:spChg>
      </pc:sldChg>
      <pc:sldChg chg="add">
        <pc:chgData name="Linda Stachera" userId="7f717aaf-87da-469b-87a4-7abadbf94c89" providerId="ADAL" clId="{C14F1372-C808-4B7D-8099-8485C1549FDD}" dt="2023-04-30T20:47:15.815" v="889"/>
        <pc:sldMkLst>
          <pc:docMk/>
          <pc:sldMk cId="2778854741" sldId="393"/>
        </pc:sldMkLst>
      </pc:sldChg>
      <pc:sldChg chg="modSp add mod">
        <pc:chgData name="Linda Stachera" userId="7f717aaf-87da-469b-87a4-7abadbf94c89" providerId="ADAL" clId="{C14F1372-C808-4B7D-8099-8485C1549FDD}" dt="2023-04-30T20:48:42.140" v="893" actId="27636"/>
        <pc:sldMkLst>
          <pc:docMk/>
          <pc:sldMk cId="1183621823" sldId="394"/>
        </pc:sldMkLst>
        <pc:spChg chg="mod">
          <ac:chgData name="Linda Stachera" userId="7f717aaf-87da-469b-87a4-7abadbf94c89" providerId="ADAL" clId="{C14F1372-C808-4B7D-8099-8485C1549FDD}" dt="2023-04-30T20:48:42.140" v="893" actId="27636"/>
          <ac:spMkLst>
            <pc:docMk/>
            <pc:sldMk cId="1183621823" sldId="394"/>
            <ac:spMk id="2" creationId="{00000000-0000-0000-0000-000000000000}"/>
          </ac:spMkLst>
        </pc:spChg>
      </pc:sldChg>
      <pc:sldChg chg="modSp add mod">
        <pc:chgData name="Linda Stachera" userId="7f717aaf-87da-469b-87a4-7abadbf94c89" providerId="ADAL" clId="{C14F1372-C808-4B7D-8099-8485C1549FDD}" dt="2023-04-30T20:49:28.807" v="918" actId="20577"/>
        <pc:sldMkLst>
          <pc:docMk/>
          <pc:sldMk cId="4054193826" sldId="395"/>
        </pc:sldMkLst>
        <pc:spChg chg="mod">
          <ac:chgData name="Linda Stachera" userId="7f717aaf-87da-469b-87a4-7abadbf94c89" providerId="ADAL" clId="{C14F1372-C808-4B7D-8099-8485C1549FDD}" dt="2023-04-30T20:49:28.807" v="918" actId="20577"/>
          <ac:spMkLst>
            <pc:docMk/>
            <pc:sldMk cId="4054193826" sldId="395"/>
            <ac:spMk id="2" creationId="{00000000-0000-0000-0000-000000000000}"/>
          </ac:spMkLst>
        </pc:spChg>
      </pc:sldChg>
      <pc:sldChg chg="add del">
        <pc:chgData name="Linda Stachera" userId="7f717aaf-87da-469b-87a4-7abadbf94c89" providerId="ADAL" clId="{C14F1372-C808-4B7D-8099-8485C1549FDD}" dt="2023-04-30T20:51:25.329" v="922" actId="47"/>
        <pc:sldMkLst>
          <pc:docMk/>
          <pc:sldMk cId="2989511434" sldId="396"/>
        </pc:sldMkLst>
      </pc:sldChg>
      <pc:sldChg chg="add">
        <pc:chgData name="Linda Stachera" userId="7f717aaf-87da-469b-87a4-7abadbf94c89" providerId="ADAL" clId="{C14F1372-C808-4B7D-8099-8485C1549FDD}" dt="2023-04-30T20:52:35.300" v="923"/>
        <pc:sldMkLst>
          <pc:docMk/>
          <pc:sldMk cId="3582474555" sldId="396"/>
        </pc:sldMkLst>
      </pc:sldChg>
      <pc:sldChg chg="add">
        <pc:chgData name="Linda Stachera" userId="7f717aaf-87da-469b-87a4-7abadbf94c89" providerId="ADAL" clId="{C14F1372-C808-4B7D-8099-8485C1549FDD}" dt="2023-04-30T20:52:35.300" v="923"/>
        <pc:sldMkLst>
          <pc:docMk/>
          <pc:sldMk cId="1667340023" sldId="397"/>
        </pc:sldMkLst>
      </pc:sldChg>
      <pc:sldChg chg="add">
        <pc:chgData name="Linda Stachera" userId="7f717aaf-87da-469b-87a4-7abadbf94c89" providerId="ADAL" clId="{C14F1372-C808-4B7D-8099-8485C1549FDD}" dt="2023-04-30T20:52:35.300" v="923"/>
        <pc:sldMkLst>
          <pc:docMk/>
          <pc:sldMk cId="2250386754" sldId="398"/>
        </pc:sldMkLst>
      </pc:sldChg>
      <pc:sldChg chg="add">
        <pc:chgData name="Linda Stachera" userId="7f717aaf-87da-469b-87a4-7abadbf94c89" providerId="ADAL" clId="{C14F1372-C808-4B7D-8099-8485C1549FDD}" dt="2023-04-30T20:52:35.300" v="923"/>
        <pc:sldMkLst>
          <pc:docMk/>
          <pc:sldMk cId="490420263" sldId="399"/>
        </pc:sldMkLst>
      </pc:sldChg>
      <pc:sldChg chg="add">
        <pc:chgData name="Linda Stachera" userId="7f717aaf-87da-469b-87a4-7abadbf94c89" providerId="ADAL" clId="{C14F1372-C808-4B7D-8099-8485C1549FDD}" dt="2023-04-30T20:53:26.676" v="924"/>
        <pc:sldMkLst>
          <pc:docMk/>
          <pc:sldMk cId="3084790962" sldId="400"/>
        </pc:sldMkLst>
      </pc:sldChg>
      <pc:sldChg chg="modSp add mod">
        <pc:chgData name="Linda Stachera" userId="7f717aaf-87da-469b-87a4-7abadbf94c89" providerId="ADAL" clId="{C14F1372-C808-4B7D-8099-8485C1549FDD}" dt="2023-04-30T20:54:44.666" v="956" actId="20577"/>
        <pc:sldMkLst>
          <pc:docMk/>
          <pc:sldMk cId="521204492" sldId="401"/>
        </pc:sldMkLst>
        <pc:spChg chg="mod">
          <ac:chgData name="Linda Stachera" userId="7f717aaf-87da-469b-87a4-7abadbf94c89" providerId="ADAL" clId="{C14F1372-C808-4B7D-8099-8485C1549FDD}" dt="2023-04-30T20:54:44.666" v="956" actId="20577"/>
          <ac:spMkLst>
            <pc:docMk/>
            <pc:sldMk cId="521204492" sldId="401"/>
            <ac:spMk id="2" creationId="{00000000-0000-0000-0000-000000000000}"/>
          </ac:spMkLst>
        </pc:spChg>
      </pc:sldChg>
      <pc:sldChg chg="addSp delSp modSp new del mod modClrScheme chgLayout">
        <pc:chgData name="Linda Stachera" userId="7f717aaf-87da-469b-87a4-7abadbf94c89" providerId="ADAL" clId="{C14F1372-C808-4B7D-8099-8485C1549FDD}" dt="2023-04-30T22:01:40.388" v="1609" actId="47"/>
        <pc:sldMkLst>
          <pc:docMk/>
          <pc:sldMk cId="943239846" sldId="402"/>
        </pc:sldMkLst>
        <pc:spChg chg="del">
          <ac:chgData name="Linda Stachera" userId="7f717aaf-87da-469b-87a4-7abadbf94c89" providerId="ADAL" clId="{C14F1372-C808-4B7D-8099-8485C1549FDD}" dt="2023-04-30T21:46:14.216" v="1606" actId="700"/>
          <ac:spMkLst>
            <pc:docMk/>
            <pc:sldMk cId="943239846" sldId="402"/>
            <ac:spMk id="2" creationId="{EB79E8CE-EA37-4922-85DB-35CA64A8E62F}"/>
          </ac:spMkLst>
        </pc:spChg>
        <pc:spChg chg="del">
          <ac:chgData name="Linda Stachera" userId="7f717aaf-87da-469b-87a4-7abadbf94c89" providerId="ADAL" clId="{C14F1372-C808-4B7D-8099-8485C1549FDD}" dt="2023-04-30T21:46:14.216" v="1606" actId="700"/>
          <ac:spMkLst>
            <pc:docMk/>
            <pc:sldMk cId="943239846" sldId="402"/>
            <ac:spMk id="3" creationId="{27EB118C-40AD-4650-B06D-9F867898735D}"/>
          </ac:spMkLst>
        </pc:spChg>
        <pc:spChg chg="del">
          <ac:chgData name="Linda Stachera" userId="7f717aaf-87da-469b-87a4-7abadbf94c89" providerId="ADAL" clId="{C14F1372-C808-4B7D-8099-8485C1549FDD}" dt="2023-04-30T21:46:14.216" v="1606" actId="700"/>
          <ac:spMkLst>
            <pc:docMk/>
            <pc:sldMk cId="943239846" sldId="402"/>
            <ac:spMk id="4" creationId="{ADE66D9A-A1AC-48AD-BE99-86BE99AEB5BD}"/>
          </ac:spMkLst>
        </pc:spChg>
        <pc:spChg chg="mod ord">
          <ac:chgData name="Linda Stachera" userId="7f717aaf-87da-469b-87a4-7abadbf94c89" providerId="ADAL" clId="{C14F1372-C808-4B7D-8099-8485C1549FDD}" dt="2023-04-30T21:46:14.216" v="1606" actId="700"/>
          <ac:spMkLst>
            <pc:docMk/>
            <pc:sldMk cId="943239846" sldId="402"/>
            <ac:spMk id="5" creationId="{3008D95B-9E62-4D32-B4B9-30140DA5C12A}"/>
          </ac:spMkLst>
        </pc:spChg>
        <pc:spChg chg="mod ord">
          <ac:chgData name="Linda Stachera" userId="7f717aaf-87da-469b-87a4-7abadbf94c89" providerId="ADAL" clId="{C14F1372-C808-4B7D-8099-8485C1549FDD}" dt="2023-04-30T21:46:14.216" v="1606" actId="700"/>
          <ac:spMkLst>
            <pc:docMk/>
            <pc:sldMk cId="943239846" sldId="402"/>
            <ac:spMk id="6" creationId="{F37B735E-A9CD-4D0C-A57B-BF726C04400E}"/>
          </ac:spMkLst>
        </pc:spChg>
        <pc:picChg chg="add mod">
          <ac:chgData name="Linda Stachera" userId="7f717aaf-87da-469b-87a4-7abadbf94c89" providerId="ADAL" clId="{C14F1372-C808-4B7D-8099-8485C1549FDD}" dt="2023-04-30T21:52:50.136" v="1608" actId="14100"/>
          <ac:picMkLst>
            <pc:docMk/>
            <pc:sldMk cId="943239846" sldId="402"/>
            <ac:picMk id="8" creationId="{4525B2D1-3CFC-4AAA-AF90-D331A82F7B59}"/>
          </ac:picMkLst>
        </pc:picChg>
      </pc:sldChg>
      <pc:sldChg chg="addSp delSp modSp new del mod">
        <pc:chgData name="Linda Stachera" userId="7f717aaf-87da-469b-87a4-7abadbf94c89" providerId="ADAL" clId="{C14F1372-C808-4B7D-8099-8485C1549FDD}" dt="2023-04-30T22:05:43.604" v="1646" actId="47"/>
        <pc:sldMkLst>
          <pc:docMk/>
          <pc:sldMk cId="3535609835" sldId="402"/>
        </pc:sldMkLst>
        <pc:spChg chg="add del mod">
          <ac:chgData name="Linda Stachera" userId="7f717aaf-87da-469b-87a4-7abadbf94c89" providerId="ADAL" clId="{C14F1372-C808-4B7D-8099-8485C1549FDD}" dt="2023-04-30T22:02:27.623" v="1612"/>
          <ac:spMkLst>
            <pc:docMk/>
            <pc:sldMk cId="3535609835" sldId="402"/>
            <ac:spMk id="5" creationId="{B1BC9980-EBC4-4582-A934-349E5CDBD633}"/>
          </ac:spMkLst>
        </pc:spChg>
        <pc:spChg chg="add del mod">
          <ac:chgData name="Linda Stachera" userId="7f717aaf-87da-469b-87a4-7abadbf94c89" providerId="ADAL" clId="{C14F1372-C808-4B7D-8099-8485C1549FDD}" dt="2023-04-30T22:02:27.623" v="1612"/>
          <ac:spMkLst>
            <pc:docMk/>
            <pc:sldMk cId="3535609835" sldId="402"/>
            <ac:spMk id="6" creationId="{4438B225-8709-409D-BF57-D2BDD11224CF}"/>
          </ac:spMkLst>
        </pc:spChg>
        <pc:spChg chg="add del mod">
          <ac:chgData name="Linda Stachera" userId="7f717aaf-87da-469b-87a4-7abadbf94c89" providerId="ADAL" clId="{C14F1372-C808-4B7D-8099-8485C1549FDD}" dt="2023-04-30T22:02:27.623" v="1612"/>
          <ac:spMkLst>
            <pc:docMk/>
            <pc:sldMk cId="3535609835" sldId="402"/>
            <ac:spMk id="8" creationId="{B92416DC-A509-45D9-9ECB-73E01BEAF1A0}"/>
          </ac:spMkLst>
        </pc:spChg>
        <pc:spChg chg="add del mod">
          <ac:chgData name="Linda Stachera" userId="7f717aaf-87da-469b-87a4-7abadbf94c89" providerId="ADAL" clId="{C14F1372-C808-4B7D-8099-8485C1549FDD}" dt="2023-04-30T22:02:27.623" v="1612"/>
          <ac:spMkLst>
            <pc:docMk/>
            <pc:sldMk cId="3535609835" sldId="402"/>
            <ac:spMk id="9" creationId="{A7399C3A-2DDB-4FB2-9881-3D9C6782FC24}"/>
          </ac:spMkLst>
        </pc:spChg>
        <pc:spChg chg="add del mod">
          <ac:chgData name="Linda Stachera" userId="7f717aaf-87da-469b-87a4-7abadbf94c89" providerId="ADAL" clId="{C14F1372-C808-4B7D-8099-8485C1549FDD}" dt="2023-04-30T22:02:27.623" v="1612"/>
          <ac:spMkLst>
            <pc:docMk/>
            <pc:sldMk cId="3535609835" sldId="402"/>
            <ac:spMk id="10" creationId="{35027667-0883-4362-9549-5C009693B8F1}"/>
          </ac:spMkLst>
        </pc:spChg>
        <pc:spChg chg="add del mod">
          <ac:chgData name="Linda Stachera" userId="7f717aaf-87da-469b-87a4-7abadbf94c89" providerId="ADAL" clId="{C14F1372-C808-4B7D-8099-8485C1549FDD}" dt="2023-04-30T22:02:27.623" v="1612"/>
          <ac:spMkLst>
            <pc:docMk/>
            <pc:sldMk cId="3535609835" sldId="402"/>
            <ac:spMk id="12" creationId="{31BA57CB-162F-4A64-B6A5-BDC1712890C7}"/>
          </ac:spMkLst>
        </pc:spChg>
        <pc:spChg chg="add del mod">
          <ac:chgData name="Linda Stachera" userId="7f717aaf-87da-469b-87a4-7abadbf94c89" providerId="ADAL" clId="{C14F1372-C808-4B7D-8099-8485C1549FDD}" dt="2023-04-30T22:02:27.623" v="1612"/>
          <ac:spMkLst>
            <pc:docMk/>
            <pc:sldMk cId="3535609835" sldId="402"/>
            <ac:spMk id="14" creationId="{9299ED42-0E74-4D68-A065-43FA40C6281C}"/>
          </ac:spMkLst>
        </pc:spChg>
        <pc:spChg chg="add del mod">
          <ac:chgData name="Linda Stachera" userId="7f717aaf-87da-469b-87a4-7abadbf94c89" providerId="ADAL" clId="{C14F1372-C808-4B7D-8099-8485C1549FDD}" dt="2023-04-30T22:02:27.623" v="1612"/>
          <ac:spMkLst>
            <pc:docMk/>
            <pc:sldMk cId="3535609835" sldId="402"/>
            <ac:spMk id="20" creationId="{BD725920-A403-4A90-A8EB-2D0A95CD5E8C}"/>
          </ac:spMkLst>
        </pc:spChg>
        <pc:spChg chg="add del mod">
          <ac:chgData name="Linda Stachera" userId="7f717aaf-87da-469b-87a4-7abadbf94c89" providerId="ADAL" clId="{C14F1372-C808-4B7D-8099-8485C1549FDD}" dt="2023-04-30T22:02:27.623" v="1612"/>
          <ac:spMkLst>
            <pc:docMk/>
            <pc:sldMk cId="3535609835" sldId="402"/>
            <ac:spMk id="22" creationId="{E7E4A6BB-06CC-4666-86BD-BA5E55C5E3E3}"/>
          </ac:spMkLst>
        </pc:spChg>
        <pc:spChg chg="add del mod">
          <ac:chgData name="Linda Stachera" userId="7f717aaf-87da-469b-87a4-7abadbf94c89" providerId="ADAL" clId="{C14F1372-C808-4B7D-8099-8485C1549FDD}" dt="2023-04-30T22:02:27.623" v="1612"/>
          <ac:spMkLst>
            <pc:docMk/>
            <pc:sldMk cId="3535609835" sldId="402"/>
            <ac:spMk id="23" creationId="{73B28A1C-AE2C-45DA-932C-9B73AD2FCD6A}"/>
          </ac:spMkLst>
        </pc:spChg>
        <pc:spChg chg="add del mod">
          <ac:chgData name="Linda Stachera" userId="7f717aaf-87da-469b-87a4-7abadbf94c89" providerId="ADAL" clId="{C14F1372-C808-4B7D-8099-8485C1549FDD}" dt="2023-04-30T22:02:27.623" v="1612"/>
          <ac:spMkLst>
            <pc:docMk/>
            <pc:sldMk cId="3535609835" sldId="402"/>
            <ac:spMk id="24" creationId="{C2CCEA3A-C52D-4742-9E66-74D77CBD6556}"/>
          </ac:spMkLst>
        </pc:spChg>
        <pc:spChg chg="add del mod">
          <ac:chgData name="Linda Stachera" userId="7f717aaf-87da-469b-87a4-7abadbf94c89" providerId="ADAL" clId="{C14F1372-C808-4B7D-8099-8485C1549FDD}" dt="2023-04-30T22:02:27.623" v="1612"/>
          <ac:spMkLst>
            <pc:docMk/>
            <pc:sldMk cId="3535609835" sldId="402"/>
            <ac:spMk id="30" creationId="{2A365578-3FFD-4B75-82A2-CF0838B84373}"/>
          </ac:spMkLst>
        </pc:spChg>
        <pc:spChg chg="add del mod">
          <ac:chgData name="Linda Stachera" userId="7f717aaf-87da-469b-87a4-7abadbf94c89" providerId="ADAL" clId="{C14F1372-C808-4B7D-8099-8485C1549FDD}" dt="2023-04-30T22:02:49.607" v="1614"/>
          <ac:spMkLst>
            <pc:docMk/>
            <pc:sldMk cId="3535609835" sldId="402"/>
            <ac:spMk id="32" creationId="{B1BC9980-EBC4-4582-A934-349E5CDBD633}"/>
          </ac:spMkLst>
        </pc:spChg>
        <pc:spChg chg="add del mod">
          <ac:chgData name="Linda Stachera" userId="7f717aaf-87da-469b-87a4-7abadbf94c89" providerId="ADAL" clId="{C14F1372-C808-4B7D-8099-8485C1549FDD}" dt="2023-04-30T22:02:49.607" v="1614"/>
          <ac:spMkLst>
            <pc:docMk/>
            <pc:sldMk cId="3535609835" sldId="402"/>
            <ac:spMk id="33" creationId="{4438B225-8709-409D-BF57-D2BDD11224CF}"/>
          </ac:spMkLst>
        </pc:spChg>
        <pc:spChg chg="add del mod">
          <ac:chgData name="Linda Stachera" userId="7f717aaf-87da-469b-87a4-7abadbf94c89" providerId="ADAL" clId="{C14F1372-C808-4B7D-8099-8485C1549FDD}" dt="2023-04-30T22:02:49.607" v="1614"/>
          <ac:spMkLst>
            <pc:docMk/>
            <pc:sldMk cId="3535609835" sldId="402"/>
            <ac:spMk id="35" creationId="{B92416DC-A509-45D9-9ECB-73E01BEAF1A0}"/>
          </ac:spMkLst>
        </pc:spChg>
        <pc:spChg chg="add del mod">
          <ac:chgData name="Linda Stachera" userId="7f717aaf-87da-469b-87a4-7abadbf94c89" providerId="ADAL" clId="{C14F1372-C808-4B7D-8099-8485C1549FDD}" dt="2023-04-30T22:02:49.607" v="1614"/>
          <ac:spMkLst>
            <pc:docMk/>
            <pc:sldMk cId="3535609835" sldId="402"/>
            <ac:spMk id="36" creationId="{A7399C3A-2DDB-4FB2-9881-3D9C6782FC24}"/>
          </ac:spMkLst>
        </pc:spChg>
        <pc:spChg chg="add del mod">
          <ac:chgData name="Linda Stachera" userId="7f717aaf-87da-469b-87a4-7abadbf94c89" providerId="ADAL" clId="{C14F1372-C808-4B7D-8099-8485C1549FDD}" dt="2023-04-30T22:02:49.607" v="1614"/>
          <ac:spMkLst>
            <pc:docMk/>
            <pc:sldMk cId="3535609835" sldId="402"/>
            <ac:spMk id="37" creationId="{35027667-0883-4362-9549-5C009693B8F1}"/>
          </ac:spMkLst>
        </pc:spChg>
        <pc:spChg chg="add del mod">
          <ac:chgData name="Linda Stachera" userId="7f717aaf-87da-469b-87a4-7abadbf94c89" providerId="ADAL" clId="{C14F1372-C808-4B7D-8099-8485C1549FDD}" dt="2023-04-30T22:02:49.607" v="1614"/>
          <ac:spMkLst>
            <pc:docMk/>
            <pc:sldMk cId="3535609835" sldId="402"/>
            <ac:spMk id="39" creationId="{31BA57CB-162F-4A64-B6A5-BDC1712890C7}"/>
          </ac:spMkLst>
        </pc:spChg>
        <pc:spChg chg="add del mod">
          <ac:chgData name="Linda Stachera" userId="7f717aaf-87da-469b-87a4-7abadbf94c89" providerId="ADAL" clId="{C14F1372-C808-4B7D-8099-8485C1549FDD}" dt="2023-04-30T22:02:49.607" v="1614"/>
          <ac:spMkLst>
            <pc:docMk/>
            <pc:sldMk cId="3535609835" sldId="402"/>
            <ac:spMk id="41" creationId="{9299ED42-0E74-4D68-A065-43FA40C6281C}"/>
          </ac:spMkLst>
        </pc:spChg>
        <pc:spChg chg="add del mod">
          <ac:chgData name="Linda Stachera" userId="7f717aaf-87da-469b-87a4-7abadbf94c89" providerId="ADAL" clId="{C14F1372-C808-4B7D-8099-8485C1549FDD}" dt="2023-04-30T22:02:49.607" v="1614"/>
          <ac:spMkLst>
            <pc:docMk/>
            <pc:sldMk cId="3535609835" sldId="402"/>
            <ac:spMk id="47" creationId="{BD725920-A403-4A90-A8EB-2D0A95CD5E8C}"/>
          </ac:spMkLst>
        </pc:spChg>
        <pc:spChg chg="add del mod">
          <ac:chgData name="Linda Stachera" userId="7f717aaf-87da-469b-87a4-7abadbf94c89" providerId="ADAL" clId="{C14F1372-C808-4B7D-8099-8485C1549FDD}" dt="2023-04-30T22:02:49.607" v="1614"/>
          <ac:spMkLst>
            <pc:docMk/>
            <pc:sldMk cId="3535609835" sldId="402"/>
            <ac:spMk id="49" creationId="{E7E4A6BB-06CC-4666-86BD-BA5E55C5E3E3}"/>
          </ac:spMkLst>
        </pc:spChg>
        <pc:spChg chg="add del mod">
          <ac:chgData name="Linda Stachera" userId="7f717aaf-87da-469b-87a4-7abadbf94c89" providerId="ADAL" clId="{C14F1372-C808-4B7D-8099-8485C1549FDD}" dt="2023-04-30T22:02:49.607" v="1614"/>
          <ac:spMkLst>
            <pc:docMk/>
            <pc:sldMk cId="3535609835" sldId="402"/>
            <ac:spMk id="50" creationId="{73B28A1C-AE2C-45DA-932C-9B73AD2FCD6A}"/>
          </ac:spMkLst>
        </pc:spChg>
        <pc:spChg chg="add del mod">
          <ac:chgData name="Linda Stachera" userId="7f717aaf-87da-469b-87a4-7abadbf94c89" providerId="ADAL" clId="{C14F1372-C808-4B7D-8099-8485C1549FDD}" dt="2023-04-30T22:02:49.607" v="1614"/>
          <ac:spMkLst>
            <pc:docMk/>
            <pc:sldMk cId="3535609835" sldId="402"/>
            <ac:spMk id="51" creationId="{C2CCEA3A-C52D-4742-9E66-74D77CBD6556}"/>
          </ac:spMkLst>
        </pc:spChg>
        <pc:spChg chg="add del mod">
          <ac:chgData name="Linda Stachera" userId="7f717aaf-87da-469b-87a4-7abadbf94c89" providerId="ADAL" clId="{C14F1372-C808-4B7D-8099-8485C1549FDD}" dt="2023-04-30T22:02:49.607" v="1614"/>
          <ac:spMkLst>
            <pc:docMk/>
            <pc:sldMk cId="3535609835" sldId="402"/>
            <ac:spMk id="57" creationId="{2A365578-3FFD-4B75-82A2-CF0838B84373}"/>
          </ac:spMkLst>
        </pc:spChg>
        <pc:spChg chg="add del mod">
          <ac:chgData name="Linda Stachera" userId="7f717aaf-87da-469b-87a4-7abadbf94c89" providerId="ADAL" clId="{C14F1372-C808-4B7D-8099-8485C1549FDD}" dt="2023-04-30T22:04:48.229" v="1627" actId="1076"/>
          <ac:spMkLst>
            <pc:docMk/>
            <pc:sldMk cId="3535609835" sldId="402"/>
            <ac:spMk id="60" creationId="{B1BC9980-EBC4-4582-A934-349E5CDBD633}"/>
          </ac:spMkLst>
        </pc:spChg>
        <pc:spChg chg="add del mod">
          <ac:chgData name="Linda Stachera" userId="7f717aaf-87da-469b-87a4-7abadbf94c89" providerId="ADAL" clId="{C14F1372-C808-4B7D-8099-8485C1549FDD}" dt="2023-04-30T22:04:56.893" v="1630" actId="1037"/>
          <ac:spMkLst>
            <pc:docMk/>
            <pc:sldMk cId="3535609835" sldId="402"/>
            <ac:spMk id="61" creationId="{4438B225-8709-409D-BF57-D2BDD11224CF}"/>
          </ac:spMkLst>
        </pc:spChg>
        <pc:spChg chg="add del mod">
          <ac:chgData name="Linda Stachera" userId="7f717aaf-87da-469b-87a4-7abadbf94c89" providerId="ADAL" clId="{C14F1372-C808-4B7D-8099-8485C1549FDD}" dt="2023-04-30T22:05:34.357" v="1644" actId="1037"/>
          <ac:spMkLst>
            <pc:docMk/>
            <pc:sldMk cId="3535609835" sldId="402"/>
            <ac:spMk id="63" creationId="{B92416DC-A509-45D9-9ECB-73E01BEAF1A0}"/>
          </ac:spMkLst>
        </pc:spChg>
        <pc:spChg chg="add del mod">
          <ac:chgData name="Linda Stachera" userId="7f717aaf-87da-469b-87a4-7abadbf94c89" providerId="ADAL" clId="{C14F1372-C808-4B7D-8099-8485C1549FDD}" dt="2023-04-30T22:03:29.947" v="1619" actId="478"/>
          <ac:spMkLst>
            <pc:docMk/>
            <pc:sldMk cId="3535609835" sldId="402"/>
            <ac:spMk id="64" creationId="{A7399C3A-2DDB-4FB2-9881-3D9C6782FC24}"/>
          </ac:spMkLst>
        </pc:spChg>
        <pc:spChg chg="add del mod">
          <ac:chgData name="Linda Stachera" userId="7f717aaf-87da-469b-87a4-7abadbf94c89" providerId="ADAL" clId="{C14F1372-C808-4B7D-8099-8485C1549FDD}" dt="2023-04-30T22:03:29.947" v="1619" actId="478"/>
          <ac:spMkLst>
            <pc:docMk/>
            <pc:sldMk cId="3535609835" sldId="402"/>
            <ac:spMk id="65" creationId="{35027667-0883-4362-9549-5C009693B8F1}"/>
          </ac:spMkLst>
        </pc:spChg>
        <pc:spChg chg="add del mod">
          <ac:chgData name="Linda Stachera" userId="7f717aaf-87da-469b-87a4-7abadbf94c89" providerId="ADAL" clId="{C14F1372-C808-4B7D-8099-8485C1549FDD}" dt="2023-04-30T22:03:29.947" v="1619" actId="478"/>
          <ac:spMkLst>
            <pc:docMk/>
            <pc:sldMk cId="3535609835" sldId="402"/>
            <ac:spMk id="67" creationId="{31BA57CB-162F-4A64-B6A5-BDC1712890C7}"/>
          </ac:spMkLst>
        </pc:spChg>
        <pc:spChg chg="add del mod">
          <ac:chgData name="Linda Stachera" userId="7f717aaf-87da-469b-87a4-7abadbf94c89" providerId="ADAL" clId="{C14F1372-C808-4B7D-8099-8485C1549FDD}" dt="2023-04-30T22:03:29.947" v="1619" actId="478"/>
          <ac:spMkLst>
            <pc:docMk/>
            <pc:sldMk cId="3535609835" sldId="402"/>
            <ac:spMk id="69" creationId="{9299ED42-0E74-4D68-A065-43FA40C6281C}"/>
          </ac:spMkLst>
        </pc:spChg>
        <pc:spChg chg="add del mod">
          <ac:chgData name="Linda Stachera" userId="7f717aaf-87da-469b-87a4-7abadbf94c89" providerId="ADAL" clId="{C14F1372-C808-4B7D-8099-8485C1549FDD}" dt="2023-04-30T22:03:29.947" v="1619" actId="478"/>
          <ac:spMkLst>
            <pc:docMk/>
            <pc:sldMk cId="3535609835" sldId="402"/>
            <ac:spMk id="75" creationId="{BD725920-A403-4A90-A8EB-2D0A95CD5E8C}"/>
          </ac:spMkLst>
        </pc:spChg>
        <pc:spChg chg="add del mod">
          <ac:chgData name="Linda Stachera" userId="7f717aaf-87da-469b-87a4-7abadbf94c89" providerId="ADAL" clId="{C14F1372-C808-4B7D-8099-8485C1549FDD}" dt="2023-04-30T22:03:29.947" v="1619" actId="478"/>
          <ac:spMkLst>
            <pc:docMk/>
            <pc:sldMk cId="3535609835" sldId="402"/>
            <ac:spMk id="77" creationId="{E7E4A6BB-06CC-4666-86BD-BA5E55C5E3E3}"/>
          </ac:spMkLst>
        </pc:spChg>
        <pc:spChg chg="add del mod">
          <ac:chgData name="Linda Stachera" userId="7f717aaf-87da-469b-87a4-7abadbf94c89" providerId="ADAL" clId="{C14F1372-C808-4B7D-8099-8485C1549FDD}" dt="2023-04-30T22:03:29.947" v="1619" actId="478"/>
          <ac:spMkLst>
            <pc:docMk/>
            <pc:sldMk cId="3535609835" sldId="402"/>
            <ac:spMk id="78" creationId="{73B28A1C-AE2C-45DA-932C-9B73AD2FCD6A}"/>
          </ac:spMkLst>
        </pc:spChg>
        <pc:spChg chg="add del mod">
          <ac:chgData name="Linda Stachera" userId="7f717aaf-87da-469b-87a4-7abadbf94c89" providerId="ADAL" clId="{C14F1372-C808-4B7D-8099-8485C1549FDD}" dt="2023-04-30T22:03:29.947" v="1619" actId="478"/>
          <ac:spMkLst>
            <pc:docMk/>
            <pc:sldMk cId="3535609835" sldId="402"/>
            <ac:spMk id="79" creationId="{C2CCEA3A-C52D-4742-9E66-74D77CBD6556}"/>
          </ac:spMkLst>
        </pc:spChg>
        <pc:spChg chg="add del mod">
          <ac:chgData name="Linda Stachera" userId="7f717aaf-87da-469b-87a4-7abadbf94c89" providerId="ADAL" clId="{C14F1372-C808-4B7D-8099-8485C1549FDD}" dt="2023-04-30T22:03:29.947" v="1619" actId="478"/>
          <ac:spMkLst>
            <pc:docMk/>
            <pc:sldMk cId="3535609835" sldId="402"/>
            <ac:spMk id="85" creationId="{2A365578-3FFD-4B75-82A2-CF0838B84373}"/>
          </ac:spMkLst>
        </pc:spChg>
        <pc:graphicFrameChg chg="add del mod">
          <ac:chgData name="Linda Stachera" userId="7f717aaf-87da-469b-87a4-7abadbf94c89" providerId="ADAL" clId="{C14F1372-C808-4B7D-8099-8485C1549FDD}" dt="2023-04-30T22:02:27.623" v="1612"/>
          <ac:graphicFrameMkLst>
            <pc:docMk/>
            <pc:sldMk cId="3535609835" sldId="402"/>
            <ac:graphicFrameMk id="4" creationId="{EDA0B45C-3C5B-476D-9112-8C07D95219ED}"/>
          </ac:graphicFrameMkLst>
        </pc:graphicFrameChg>
        <pc:graphicFrameChg chg="add del mod">
          <ac:chgData name="Linda Stachera" userId="7f717aaf-87da-469b-87a4-7abadbf94c89" providerId="ADAL" clId="{C14F1372-C808-4B7D-8099-8485C1549FDD}" dt="2023-04-30T22:02:49.607" v="1614"/>
          <ac:graphicFrameMkLst>
            <pc:docMk/>
            <pc:sldMk cId="3535609835" sldId="402"/>
            <ac:graphicFrameMk id="31" creationId="{CCC99602-6BC2-4E48-8D0C-2929A89FAFC9}"/>
          </ac:graphicFrameMkLst>
        </pc:graphicFrameChg>
        <pc:graphicFrameChg chg="add del mod">
          <ac:chgData name="Linda Stachera" userId="7f717aaf-87da-469b-87a4-7abadbf94c89" providerId="ADAL" clId="{C14F1372-C808-4B7D-8099-8485C1549FDD}" dt="2023-04-30T22:03:03.543" v="1616"/>
          <ac:graphicFrameMkLst>
            <pc:docMk/>
            <pc:sldMk cId="3535609835" sldId="402"/>
            <ac:graphicFrameMk id="58" creationId="{C00D760E-54BD-46C0-A25E-F663DE277D1D}"/>
          </ac:graphicFrameMkLst>
        </pc:graphicFrameChg>
        <pc:graphicFrameChg chg="add del mod">
          <ac:chgData name="Linda Stachera" userId="7f717aaf-87da-469b-87a4-7abadbf94c89" providerId="ADAL" clId="{C14F1372-C808-4B7D-8099-8485C1549FDD}" dt="2023-04-30T22:03:35.383" v="1620" actId="478"/>
          <ac:graphicFrameMkLst>
            <pc:docMk/>
            <pc:sldMk cId="3535609835" sldId="402"/>
            <ac:graphicFrameMk id="59" creationId="{673690C1-269C-45C0-88CB-F93F3BFD7FDD}"/>
          </ac:graphicFrameMkLst>
        </pc:graphicFrameChg>
        <pc:cxnChg chg="add del mod">
          <ac:chgData name="Linda Stachera" userId="7f717aaf-87da-469b-87a4-7abadbf94c89" providerId="ADAL" clId="{C14F1372-C808-4B7D-8099-8485C1549FDD}" dt="2023-04-30T22:02:27.623" v="1612"/>
          <ac:cxnSpMkLst>
            <pc:docMk/>
            <pc:sldMk cId="3535609835" sldId="402"/>
            <ac:cxnSpMk id="7" creationId="{7736AD0D-C362-4D7F-937E-E4D683290988}"/>
          </ac:cxnSpMkLst>
        </pc:cxnChg>
        <pc:cxnChg chg="add del mod">
          <ac:chgData name="Linda Stachera" userId="7f717aaf-87da-469b-87a4-7abadbf94c89" providerId="ADAL" clId="{C14F1372-C808-4B7D-8099-8485C1549FDD}" dt="2023-04-30T22:02:27.623" v="1612"/>
          <ac:cxnSpMkLst>
            <pc:docMk/>
            <pc:sldMk cId="3535609835" sldId="402"/>
            <ac:cxnSpMk id="11" creationId="{AB9763DF-BBB5-478A-9EAD-6421DB7F2E89}"/>
          </ac:cxnSpMkLst>
        </pc:cxnChg>
        <pc:cxnChg chg="add del mod">
          <ac:chgData name="Linda Stachera" userId="7f717aaf-87da-469b-87a4-7abadbf94c89" providerId="ADAL" clId="{C14F1372-C808-4B7D-8099-8485C1549FDD}" dt="2023-04-30T22:02:27.623" v="1612"/>
          <ac:cxnSpMkLst>
            <pc:docMk/>
            <pc:sldMk cId="3535609835" sldId="402"/>
            <ac:cxnSpMk id="13" creationId="{71102407-4DA8-446B-A461-8939B84C224D}"/>
          </ac:cxnSpMkLst>
        </pc:cxnChg>
        <pc:cxnChg chg="add del mod">
          <ac:chgData name="Linda Stachera" userId="7f717aaf-87da-469b-87a4-7abadbf94c89" providerId="ADAL" clId="{C14F1372-C808-4B7D-8099-8485C1549FDD}" dt="2023-04-30T22:02:27.623" v="1612"/>
          <ac:cxnSpMkLst>
            <pc:docMk/>
            <pc:sldMk cId="3535609835" sldId="402"/>
            <ac:cxnSpMk id="15" creationId="{D0441174-126A-4CB5-A08A-FFF7E645E744}"/>
          </ac:cxnSpMkLst>
        </pc:cxnChg>
        <pc:cxnChg chg="add del mod">
          <ac:chgData name="Linda Stachera" userId="7f717aaf-87da-469b-87a4-7abadbf94c89" providerId="ADAL" clId="{C14F1372-C808-4B7D-8099-8485C1549FDD}" dt="2023-04-30T22:02:27.623" v="1612"/>
          <ac:cxnSpMkLst>
            <pc:docMk/>
            <pc:sldMk cId="3535609835" sldId="402"/>
            <ac:cxnSpMk id="16" creationId="{0E7A19B4-63AB-419F-B27C-087CD038BA16}"/>
          </ac:cxnSpMkLst>
        </pc:cxnChg>
        <pc:cxnChg chg="add del mod">
          <ac:chgData name="Linda Stachera" userId="7f717aaf-87da-469b-87a4-7abadbf94c89" providerId="ADAL" clId="{C14F1372-C808-4B7D-8099-8485C1549FDD}" dt="2023-04-30T22:02:27.623" v="1612"/>
          <ac:cxnSpMkLst>
            <pc:docMk/>
            <pc:sldMk cId="3535609835" sldId="402"/>
            <ac:cxnSpMk id="17" creationId="{BEFC1A00-E633-4273-9E67-70A1EA610C16}"/>
          </ac:cxnSpMkLst>
        </pc:cxnChg>
        <pc:cxnChg chg="add del mod">
          <ac:chgData name="Linda Stachera" userId="7f717aaf-87da-469b-87a4-7abadbf94c89" providerId="ADAL" clId="{C14F1372-C808-4B7D-8099-8485C1549FDD}" dt="2023-04-30T22:02:27.623" v="1612"/>
          <ac:cxnSpMkLst>
            <pc:docMk/>
            <pc:sldMk cId="3535609835" sldId="402"/>
            <ac:cxnSpMk id="18" creationId="{21494B3A-258C-4A8B-A5E9-1331FBDFF641}"/>
          </ac:cxnSpMkLst>
        </pc:cxnChg>
        <pc:cxnChg chg="add del mod">
          <ac:chgData name="Linda Stachera" userId="7f717aaf-87da-469b-87a4-7abadbf94c89" providerId="ADAL" clId="{C14F1372-C808-4B7D-8099-8485C1549FDD}" dt="2023-04-30T22:02:27.623" v="1612"/>
          <ac:cxnSpMkLst>
            <pc:docMk/>
            <pc:sldMk cId="3535609835" sldId="402"/>
            <ac:cxnSpMk id="19" creationId="{43D622FE-1D46-46EA-AD44-74BECB893410}"/>
          </ac:cxnSpMkLst>
        </pc:cxnChg>
        <pc:cxnChg chg="add del mod">
          <ac:chgData name="Linda Stachera" userId="7f717aaf-87da-469b-87a4-7abadbf94c89" providerId="ADAL" clId="{C14F1372-C808-4B7D-8099-8485C1549FDD}" dt="2023-04-30T22:02:27.623" v="1612"/>
          <ac:cxnSpMkLst>
            <pc:docMk/>
            <pc:sldMk cId="3535609835" sldId="402"/>
            <ac:cxnSpMk id="21" creationId="{EF1A8715-65A6-4709-9D21-F7D6CD21FBF0}"/>
          </ac:cxnSpMkLst>
        </pc:cxnChg>
        <pc:cxnChg chg="add del mod">
          <ac:chgData name="Linda Stachera" userId="7f717aaf-87da-469b-87a4-7abadbf94c89" providerId="ADAL" clId="{C14F1372-C808-4B7D-8099-8485C1549FDD}" dt="2023-04-30T22:02:27.623" v="1612"/>
          <ac:cxnSpMkLst>
            <pc:docMk/>
            <pc:sldMk cId="3535609835" sldId="402"/>
            <ac:cxnSpMk id="25" creationId="{EFA54A33-8CEB-4B55-81A8-5CA7051C46FC}"/>
          </ac:cxnSpMkLst>
        </pc:cxnChg>
        <pc:cxnChg chg="add del mod">
          <ac:chgData name="Linda Stachera" userId="7f717aaf-87da-469b-87a4-7abadbf94c89" providerId="ADAL" clId="{C14F1372-C808-4B7D-8099-8485C1549FDD}" dt="2023-04-30T22:02:27.623" v="1612"/>
          <ac:cxnSpMkLst>
            <pc:docMk/>
            <pc:sldMk cId="3535609835" sldId="402"/>
            <ac:cxnSpMk id="26" creationId="{FC319ACD-3D95-4AC2-A09F-E608352EE38F}"/>
          </ac:cxnSpMkLst>
        </pc:cxnChg>
        <pc:cxnChg chg="add del mod">
          <ac:chgData name="Linda Stachera" userId="7f717aaf-87da-469b-87a4-7abadbf94c89" providerId="ADAL" clId="{C14F1372-C808-4B7D-8099-8485C1549FDD}" dt="2023-04-30T22:02:27.623" v="1612"/>
          <ac:cxnSpMkLst>
            <pc:docMk/>
            <pc:sldMk cId="3535609835" sldId="402"/>
            <ac:cxnSpMk id="27" creationId="{3E666CE1-128A-415C-B721-841A27D71177}"/>
          </ac:cxnSpMkLst>
        </pc:cxnChg>
        <pc:cxnChg chg="add del mod">
          <ac:chgData name="Linda Stachera" userId="7f717aaf-87da-469b-87a4-7abadbf94c89" providerId="ADAL" clId="{C14F1372-C808-4B7D-8099-8485C1549FDD}" dt="2023-04-30T22:02:27.623" v="1612"/>
          <ac:cxnSpMkLst>
            <pc:docMk/>
            <pc:sldMk cId="3535609835" sldId="402"/>
            <ac:cxnSpMk id="28" creationId="{57AB2D86-B598-4A85-A4AE-B10909FBF9B7}"/>
          </ac:cxnSpMkLst>
        </pc:cxnChg>
        <pc:cxnChg chg="add del mod">
          <ac:chgData name="Linda Stachera" userId="7f717aaf-87da-469b-87a4-7abadbf94c89" providerId="ADAL" clId="{C14F1372-C808-4B7D-8099-8485C1549FDD}" dt="2023-04-30T22:02:27.623" v="1612"/>
          <ac:cxnSpMkLst>
            <pc:docMk/>
            <pc:sldMk cId="3535609835" sldId="402"/>
            <ac:cxnSpMk id="29" creationId="{C910F32D-67F0-4592-BB00-1407FC7A901A}"/>
          </ac:cxnSpMkLst>
        </pc:cxnChg>
        <pc:cxnChg chg="add del mod">
          <ac:chgData name="Linda Stachera" userId="7f717aaf-87da-469b-87a4-7abadbf94c89" providerId="ADAL" clId="{C14F1372-C808-4B7D-8099-8485C1549FDD}" dt="2023-04-30T22:02:49.607" v="1614"/>
          <ac:cxnSpMkLst>
            <pc:docMk/>
            <pc:sldMk cId="3535609835" sldId="402"/>
            <ac:cxnSpMk id="34" creationId="{7736AD0D-C362-4D7F-937E-E4D683290988}"/>
          </ac:cxnSpMkLst>
        </pc:cxnChg>
        <pc:cxnChg chg="add del mod">
          <ac:chgData name="Linda Stachera" userId="7f717aaf-87da-469b-87a4-7abadbf94c89" providerId="ADAL" clId="{C14F1372-C808-4B7D-8099-8485C1549FDD}" dt="2023-04-30T22:02:49.607" v="1614"/>
          <ac:cxnSpMkLst>
            <pc:docMk/>
            <pc:sldMk cId="3535609835" sldId="402"/>
            <ac:cxnSpMk id="38" creationId="{AB9763DF-BBB5-478A-9EAD-6421DB7F2E89}"/>
          </ac:cxnSpMkLst>
        </pc:cxnChg>
        <pc:cxnChg chg="add del mod">
          <ac:chgData name="Linda Stachera" userId="7f717aaf-87da-469b-87a4-7abadbf94c89" providerId="ADAL" clId="{C14F1372-C808-4B7D-8099-8485C1549FDD}" dt="2023-04-30T22:02:49.607" v="1614"/>
          <ac:cxnSpMkLst>
            <pc:docMk/>
            <pc:sldMk cId="3535609835" sldId="402"/>
            <ac:cxnSpMk id="40" creationId="{71102407-4DA8-446B-A461-8939B84C224D}"/>
          </ac:cxnSpMkLst>
        </pc:cxnChg>
        <pc:cxnChg chg="add del mod">
          <ac:chgData name="Linda Stachera" userId="7f717aaf-87da-469b-87a4-7abadbf94c89" providerId="ADAL" clId="{C14F1372-C808-4B7D-8099-8485C1549FDD}" dt="2023-04-30T22:02:49.607" v="1614"/>
          <ac:cxnSpMkLst>
            <pc:docMk/>
            <pc:sldMk cId="3535609835" sldId="402"/>
            <ac:cxnSpMk id="42" creationId="{D0441174-126A-4CB5-A08A-FFF7E645E744}"/>
          </ac:cxnSpMkLst>
        </pc:cxnChg>
        <pc:cxnChg chg="add del mod">
          <ac:chgData name="Linda Stachera" userId="7f717aaf-87da-469b-87a4-7abadbf94c89" providerId="ADAL" clId="{C14F1372-C808-4B7D-8099-8485C1549FDD}" dt="2023-04-30T22:02:49.607" v="1614"/>
          <ac:cxnSpMkLst>
            <pc:docMk/>
            <pc:sldMk cId="3535609835" sldId="402"/>
            <ac:cxnSpMk id="43" creationId="{0E7A19B4-63AB-419F-B27C-087CD038BA16}"/>
          </ac:cxnSpMkLst>
        </pc:cxnChg>
        <pc:cxnChg chg="add del mod">
          <ac:chgData name="Linda Stachera" userId="7f717aaf-87da-469b-87a4-7abadbf94c89" providerId="ADAL" clId="{C14F1372-C808-4B7D-8099-8485C1549FDD}" dt="2023-04-30T22:02:49.607" v="1614"/>
          <ac:cxnSpMkLst>
            <pc:docMk/>
            <pc:sldMk cId="3535609835" sldId="402"/>
            <ac:cxnSpMk id="44" creationId="{BEFC1A00-E633-4273-9E67-70A1EA610C16}"/>
          </ac:cxnSpMkLst>
        </pc:cxnChg>
        <pc:cxnChg chg="add del mod">
          <ac:chgData name="Linda Stachera" userId="7f717aaf-87da-469b-87a4-7abadbf94c89" providerId="ADAL" clId="{C14F1372-C808-4B7D-8099-8485C1549FDD}" dt="2023-04-30T22:02:49.607" v="1614"/>
          <ac:cxnSpMkLst>
            <pc:docMk/>
            <pc:sldMk cId="3535609835" sldId="402"/>
            <ac:cxnSpMk id="45" creationId="{21494B3A-258C-4A8B-A5E9-1331FBDFF641}"/>
          </ac:cxnSpMkLst>
        </pc:cxnChg>
        <pc:cxnChg chg="add del mod">
          <ac:chgData name="Linda Stachera" userId="7f717aaf-87da-469b-87a4-7abadbf94c89" providerId="ADAL" clId="{C14F1372-C808-4B7D-8099-8485C1549FDD}" dt="2023-04-30T22:02:49.607" v="1614"/>
          <ac:cxnSpMkLst>
            <pc:docMk/>
            <pc:sldMk cId="3535609835" sldId="402"/>
            <ac:cxnSpMk id="46" creationId="{43D622FE-1D46-46EA-AD44-74BECB893410}"/>
          </ac:cxnSpMkLst>
        </pc:cxnChg>
        <pc:cxnChg chg="add del mod">
          <ac:chgData name="Linda Stachera" userId="7f717aaf-87da-469b-87a4-7abadbf94c89" providerId="ADAL" clId="{C14F1372-C808-4B7D-8099-8485C1549FDD}" dt="2023-04-30T22:02:49.607" v="1614"/>
          <ac:cxnSpMkLst>
            <pc:docMk/>
            <pc:sldMk cId="3535609835" sldId="402"/>
            <ac:cxnSpMk id="48" creationId="{EF1A8715-65A6-4709-9D21-F7D6CD21FBF0}"/>
          </ac:cxnSpMkLst>
        </pc:cxnChg>
        <pc:cxnChg chg="add del mod">
          <ac:chgData name="Linda Stachera" userId="7f717aaf-87da-469b-87a4-7abadbf94c89" providerId="ADAL" clId="{C14F1372-C808-4B7D-8099-8485C1549FDD}" dt="2023-04-30T22:02:49.607" v="1614"/>
          <ac:cxnSpMkLst>
            <pc:docMk/>
            <pc:sldMk cId="3535609835" sldId="402"/>
            <ac:cxnSpMk id="52" creationId="{EFA54A33-8CEB-4B55-81A8-5CA7051C46FC}"/>
          </ac:cxnSpMkLst>
        </pc:cxnChg>
        <pc:cxnChg chg="add del mod">
          <ac:chgData name="Linda Stachera" userId="7f717aaf-87da-469b-87a4-7abadbf94c89" providerId="ADAL" clId="{C14F1372-C808-4B7D-8099-8485C1549FDD}" dt="2023-04-30T22:02:49.607" v="1614"/>
          <ac:cxnSpMkLst>
            <pc:docMk/>
            <pc:sldMk cId="3535609835" sldId="402"/>
            <ac:cxnSpMk id="53" creationId="{FC319ACD-3D95-4AC2-A09F-E608352EE38F}"/>
          </ac:cxnSpMkLst>
        </pc:cxnChg>
        <pc:cxnChg chg="add del mod">
          <ac:chgData name="Linda Stachera" userId="7f717aaf-87da-469b-87a4-7abadbf94c89" providerId="ADAL" clId="{C14F1372-C808-4B7D-8099-8485C1549FDD}" dt="2023-04-30T22:02:49.607" v="1614"/>
          <ac:cxnSpMkLst>
            <pc:docMk/>
            <pc:sldMk cId="3535609835" sldId="402"/>
            <ac:cxnSpMk id="54" creationId="{3E666CE1-128A-415C-B721-841A27D71177}"/>
          </ac:cxnSpMkLst>
        </pc:cxnChg>
        <pc:cxnChg chg="add del mod">
          <ac:chgData name="Linda Stachera" userId="7f717aaf-87da-469b-87a4-7abadbf94c89" providerId="ADAL" clId="{C14F1372-C808-4B7D-8099-8485C1549FDD}" dt="2023-04-30T22:02:49.607" v="1614"/>
          <ac:cxnSpMkLst>
            <pc:docMk/>
            <pc:sldMk cId="3535609835" sldId="402"/>
            <ac:cxnSpMk id="55" creationId="{57AB2D86-B598-4A85-A4AE-B10909FBF9B7}"/>
          </ac:cxnSpMkLst>
        </pc:cxnChg>
        <pc:cxnChg chg="add del mod">
          <ac:chgData name="Linda Stachera" userId="7f717aaf-87da-469b-87a4-7abadbf94c89" providerId="ADAL" clId="{C14F1372-C808-4B7D-8099-8485C1549FDD}" dt="2023-04-30T22:02:49.607" v="1614"/>
          <ac:cxnSpMkLst>
            <pc:docMk/>
            <pc:sldMk cId="3535609835" sldId="402"/>
            <ac:cxnSpMk id="56" creationId="{C910F32D-67F0-4592-BB00-1407FC7A901A}"/>
          </ac:cxnSpMkLst>
        </pc:cxnChg>
        <pc:cxnChg chg="add del mod">
          <ac:chgData name="Linda Stachera" userId="7f717aaf-87da-469b-87a4-7abadbf94c89" providerId="ADAL" clId="{C14F1372-C808-4B7D-8099-8485C1549FDD}" dt="2023-04-30T22:04:02.055" v="1622" actId="478"/>
          <ac:cxnSpMkLst>
            <pc:docMk/>
            <pc:sldMk cId="3535609835" sldId="402"/>
            <ac:cxnSpMk id="62" creationId="{7736AD0D-C362-4D7F-937E-E4D683290988}"/>
          </ac:cxnSpMkLst>
        </pc:cxnChg>
        <pc:cxnChg chg="add del mod">
          <ac:chgData name="Linda Stachera" userId="7f717aaf-87da-469b-87a4-7abadbf94c89" providerId="ADAL" clId="{C14F1372-C808-4B7D-8099-8485C1549FDD}" dt="2023-04-30T22:04:19.310" v="1624" actId="478"/>
          <ac:cxnSpMkLst>
            <pc:docMk/>
            <pc:sldMk cId="3535609835" sldId="402"/>
            <ac:cxnSpMk id="66" creationId="{AB9763DF-BBB5-478A-9EAD-6421DB7F2E89}"/>
          </ac:cxnSpMkLst>
        </pc:cxnChg>
        <pc:cxnChg chg="add del mod">
          <ac:chgData name="Linda Stachera" userId="7f717aaf-87da-469b-87a4-7abadbf94c89" providerId="ADAL" clId="{C14F1372-C808-4B7D-8099-8485C1549FDD}" dt="2023-04-30T22:03:29.947" v="1619" actId="478"/>
          <ac:cxnSpMkLst>
            <pc:docMk/>
            <pc:sldMk cId="3535609835" sldId="402"/>
            <ac:cxnSpMk id="68" creationId="{71102407-4DA8-446B-A461-8939B84C224D}"/>
          </ac:cxnSpMkLst>
        </pc:cxnChg>
        <pc:cxnChg chg="add del mod">
          <ac:chgData name="Linda Stachera" userId="7f717aaf-87da-469b-87a4-7abadbf94c89" providerId="ADAL" clId="{C14F1372-C808-4B7D-8099-8485C1549FDD}" dt="2023-04-30T22:03:29.947" v="1619" actId="478"/>
          <ac:cxnSpMkLst>
            <pc:docMk/>
            <pc:sldMk cId="3535609835" sldId="402"/>
            <ac:cxnSpMk id="70" creationId="{D0441174-126A-4CB5-A08A-FFF7E645E744}"/>
          </ac:cxnSpMkLst>
        </pc:cxnChg>
        <pc:cxnChg chg="add del mod">
          <ac:chgData name="Linda Stachera" userId="7f717aaf-87da-469b-87a4-7abadbf94c89" providerId="ADAL" clId="{C14F1372-C808-4B7D-8099-8485C1549FDD}" dt="2023-04-30T22:03:29.947" v="1619" actId="478"/>
          <ac:cxnSpMkLst>
            <pc:docMk/>
            <pc:sldMk cId="3535609835" sldId="402"/>
            <ac:cxnSpMk id="71" creationId="{0E7A19B4-63AB-419F-B27C-087CD038BA16}"/>
          </ac:cxnSpMkLst>
        </pc:cxnChg>
        <pc:cxnChg chg="add del mod">
          <ac:chgData name="Linda Stachera" userId="7f717aaf-87da-469b-87a4-7abadbf94c89" providerId="ADAL" clId="{C14F1372-C808-4B7D-8099-8485C1549FDD}" dt="2023-04-30T22:04:28.103" v="1626" actId="478"/>
          <ac:cxnSpMkLst>
            <pc:docMk/>
            <pc:sldMk cId="3535609835" sldId="402"/>
            <ac:cxnSpMk id="72" creationId="{BEFC1A00-E633-4273-9E67-70A1EA610C16}"/>
          </ac:cxnSpMkLst>
        </pc:cxnChg>
        <pc:cxnChg chg="add del mod">
          <ac:chgData name="Linda Stachera" userId="7f717aaf-87da-469b-87a4-7abadbf94c89" providerId="ADAL" clId="{C14F1372-C808-4B7D-8099-8485C1549FDD}" dt="2023-04-30T22:03:29.947" v="1619" actId="478"/>
          <ac:cxnSpMkLst>
            <pc:docMk/>
            <pc:sldMk cId="3535609835" sldId="402"/>
            <ac:cxnSpMk id="73" creationId="{21494B3A-258C-4A8B-A5E9-1331FBDFF641}"/>
          </ac:cxnSpMkLst>
        </pc:cxnChg>
        <pc:cxnChg chg="add del mod">
          <ac:chgData name="Linda Stachera" userId="7f717aaf-87da-469b-87a4-7abadbf94c89" providerId="ADAL" clId="{C14F1372-C808-4B7D-8099-8485C1549FDD}" dt="2023-04-30T22:03:29.947" v="1619" actId="478"/>
          <ac:cxnSpMkLst>
            <pc:docMk/>
            <pc:sldMk cId="3535609835" sldId="402"/>
            <ac:cxnSpMk id="74" creationId="{43D622FE-1D46-46EA-AD44-74BECB893410}"/>
          </ac:cxnSpMkLst>
        </pc:cxnChg>
        <pc:cxnChg chg="add del mod">
          <ac:chgData name="Linda Stachera" userId="7f717aaf-87da-469b-87a4-7abadbf94c89" providerId="ADAL" clId="{C14F1372-C808-4B7D-8099-8485C1549FDD}" dt="2023-04-30T22:03:29.947" v="1619" actId="478"/>
          <ac:cxnSpMkLst>
            <pc:docMk/>
            <pc:sldMk cId="3535609835" sldId="402"/>
            <ac:cxnSpMk id="76" creationId="{EF1A8715-65A6-4709-9D21-F7D6CD21FBF0}"/>
          </ac:cxnSpMkLst>
        </pc:cxnChg>
        <pc:cxnChg chg="add del mod">
          <ac:chgData name="Linda Stachera" userId="7f717aaf-87da-469b-87a4-7abadbf94c89" providerId="ADAL" clId="{C14F1372-C808-4B7D-8099-8485C1549FDD}" dt="2023-04-30T22:05:33.524" v="1642" actId="14100"/>
          <ac:cxnSpMkLst>
            <pc:docMk/>
            <pc:sldMk cId="3535609835" sldId="402"/>
            <ac:cxnSpMk id="80" creationId="{EFA54A33-8CEB-4B55-81A8-5CA7051C46FC}"/>
          </ac:cxnSpMkLst>
        </pc:cxnChg>
        <pc:cxnChg chg="add del mod">
          <ac:chgData name="Linda Stachera" userId="7f717aaf-87da-469b-87a4-7abadbf94c89" providerId="ADAL" clId="{C14F1372-C808-4B7D-8099-8485C1549FDD}" dt="2023-04-30T22:03:29.947" v="1619" actId="478"/>
          <ac:cxnSpMkLst>
            <pc:docMk/>
            <pc:sldMk cId="3535609835" sldId="402"/>
            <ac:cxnSpMk id="81" creationId="{FC319ACD-3D95-4AC2-A09F-E608352EE38F}"/>
          </ac:cxnSpMkLst>
        </pc:cxnChg>
        <pc:cxnChg chg="add del mod">
          <ac:chgData name="Linda Stachera" userId="7f717aaf-87da-469b-87a4-7abadbf94c89" providerId="ADAL" clId="{C14F1372-C808-4B7D-8099-8485C1549FDD}" dt="2023-04-30T22:03:29.947" v="1619" actId="478"/>
          <ac:cxnSpMkLst>
            <pc:docMk/>
            <pc:sldMk cId="3535609835" sldId="402"/>
            <ac:cxnSpMk id="82" creationId="{3E666CE1-128A-415C-B721-841A27D71177}"/>
          </ac:cxnSpMkLst>
        </pc:cxnChg>
        <pc:cxnChg chg="add del mod">
          <ac:chgData name="Linda Stachera" userId="7f717aaf-87da-469b-87a4-7abadbf94c89" providerId="ADAL" clId="{C14F1372-C808-4B7D-8099-8485C1549FDD}" dt="2023-04-30T22:03:29.947" v="1619" actId="478"/>
          <ac:cxnSpMkLst>
            <pc:docMk/>
            <pc:sldMk cId="3535609835" sldId="402"/>
            <ac:cxnSpMk id="83" creationId="{57AB2D86-B598-4A85-A4AE-B10909FBF9B7}"/>
          </ac:cxnSpMkLst>
        </pc:cxnChg>
        <pc:cxnChg chg="add del mod">
          <ac:chgData name="Linda Stachera" userId="7f717aaf-87da-469b-87a4-7abadbf94c89" providerId="ADAL" clId="{C14F1372-C808-4B7D-8099-8485C1549FDD}" dt="2023-04-30T22:03:29.947" v="1619" actId="478"/>
          <ac:cxnSpMkLst>
            <pc:docMk/>
            <pc:sldMk cId="3535609835" sldId="402"/>
            <ac:cxnSpMk id="84" creationId="{C910F32D-67F0-4592-BB00-1407FC7A901A}"/>
          </ac:cxnSpMkLst>
        </pc:cxnChg>
      </pc:sldChg>
      <pc:sldChg chg="addSp modSp new mod">
        <pc:chgData name="Linda Stachera" userId="7f717aaf-87da-469b-87a4-7abadbf94c89" providerId="ADAL" clId="{C14F1372-C808-4B7D-8099-8485C1549FDD}" dt="2023-04-30T23:02:05.367" v="2045" actId="164"/>
        <pc:sldMkLst>
          <pc:docMk/>
          <pc:sldMk cId="1795481020" sldId="403"/>
        </pc:sldMkLst>
        <pc:spChg chg="add mod">
          <ac:chgData name="Linda Stachera" userId="7f717aaf-87da-469b-87a4-7abadbf94c89" providerId="ADAL" clId="{C14F1372-C808-4B7D-8099-8485C1549FDD}" dt="2023-04-30T23:02:05.367" v="2045" actId="164"/>
          <ac:spMkLst>
            <pc:docMk/>
            <pc:sldMk cId="1795481020" sldId="403"/>
            <ac:spMk id="6" creationId="{EEB644B4-BA84-4922-9EBD-8AC290BEBA9F}"/>
          </ac:spMkLst>
        </pc:spChg>
        <pc:grpChg chg="add mod">
          <ac:chgData name="Linda Stachera" userId="7f717aaf-87da-469b-87a4-7abadbf94c89" providerId="ADAL" clId="{C14F1372-C808-4B7D-8099-8485C1549FDD}" dt="2023-04-30T23:02:05.367" v="2045" actId="164"/>
          <ac:grpSpMkLst>
            <pc:docMk/>
            <pc:sldMk cId="1795481020" sldId="403"/>
            <ac:grpSpMk id="7" creationId="{CE208F51-E75A-4D84-9C3B-DCE0D7115FAA}"/>
          </ac:grpSpMkLst>
        </pc:grpChg>
        <pc:picChg chg="add mod">
          <ac:chgData name="Linda Stachera" userId="7f717aaf-87da-469b-87a4-7abadbf94c89" providerId="ADAL" clId="{C14F1372-C808-4B7D-8099-8485C1549FDD}" dt="2023-04-30T23:02:05.367" v="2045" actId="164"/>
          <ac:picMkLst>
            <pc:docMk/>
            <pc:sldMk cId="1795481020" sldId="403"/>
            <ac:picMk id="5" creationId="{E826400D-3A6F-4109-BBA6-2C9612DE8F49}"/>
          </ac:picMkLst>
        </pc:picChg>
      </pc:sldChg>
      <pc:sldChg chg="addSp delSp modSp new mod">
        <pc:chgData name="Linda Stachera" userId="7f717aaf-87da-469b-87a4-7abadbf94c89" providerId="ADAL" clId="{C14F1372-C808-4B7D-8099-8485C1549FDD}" dt="2023-04-30T23:02:23.330" v="2046" actId="164"/>
        <pc:sldMkLst>
          <pc:docMk/>
          <pc:sldMk cId="1870770794" sldId="404"/>
        </pc:sldMkLst>
        <pc:spChg chg="add mod">
          <ac:chgData name="Linda Stachera" userId="7f717aaf-87da-469b-87a4-7abadbf94c89" providerId="ADAL" clId="{C14F1372-C808-4B7D-8099-8485C1549FDD}" dt="2023-04-30T23:02:23.330" v="2046" actId="164"/>
          <ac:spMkLst>
            <pc:docMk/>
            <pc:sldMk cId="1870770794" sldId="404"/>
            <ac:spMk id="8" creationId="{F9A3A766-682E-4F6E-8577-6BC2DD1C80E6}"/>
          </ac:spMkLst>
        </pc:spChg>
        <pc:spChg chg="add mod">
          <ac:chgData name="Linda Stachera" userId="7f717aaf-87da-469b-87a4-7abadbf94c89" providerId="ADAL" clId="{C14F1372-C808-4B7D-8099-8485C1549FDD}" dt="2023-04-30T23:02:23.330" v="2046" actId="164"/>
          <ac:spMkLst>
            <pc:docMk/>
            <pc:sldMk cId="1870770794" sldId="404"/>
            <ac:spMk id="9" creationId="{EEFAB02D-23A4-4154-B8FD-C6CAF7F68593}"/>
          </ac:spMkLst>
        </pc:spChg>
        <pc:grpChg chg="add mod">
          <ac:chgData name="Linda Stachera" userId="7f717aaf-87da-469b-87a4-7abadbf94c89" providerId="ADAL" clId="{C14F1372-C808-4B7D-8099-8485C1549FDD}" dt="2023-04-30T23:02:23.330" v="2046" actId="164"/>
          <ac:grpSpMkLst>
            <pc:docMk/>
            <pc:sldMk cId="1870770794" sldId="404"/>
            <ac:grpSpMk id="10" creationId="{F0AF46DE-26D3-45AE-8557-16BF16991068}"/>
          </ac:grpSpMkLst>
        </pc:grpChg>
        <pc:picChg chg="add del mod">
          <ac:chgData name="Linda Stachera" userId="7f717aaf-87da-469b-87a4-7abadbf94c89" providerId="ADAL" clId="{C14F1372-C808-4B7D-8099-8485C1549FDD}" dt="2023-04-30T22:24:33.026" v="1665" actId="22"/>
          <ac:picMkLst>
            <pc:docMk/>
            <pc:sldMk cId="1870770794" sldId="404"/>
            <ac:picMk id="5" creationId="{45ADDF8B-E9D6-48F3-9371-89D40550BDF7}"/>
          </ac:picMkLst>
        </pc:picChg>
        <pc:picChg chg="add mod">
          <ac:chgData name="Linda Stachera" userId="7f717aaf-87da-469b-87a4-7abadbf94c89" providerId="ADAL" clId="{C14F1372-C808-4B7D-8099-8485C1549FDD}" dt="2023-04-30T23:02:23.330" v="2046" actId="164"/>
          <ac:picMkLst>
            <pc:docMk/>
            <pc:sldMk cId="1870770794" sldId="404"/>
            <ac:picMk id="7" creationId="{4BD0FB8A-B612-48DB-8941-B4948EE48144}"/>
          </ac:picMkLst>
        </pc:picChg>
      </pc:sldChg>
      <pc:sldChg chg="addSp modSp add mod">
        <pc:chgData name="Linda Stachera" userId="7f717aaf-87da-469b-87a4-7abadbf94c89" providerId="ADAL" clId="{C14F1372-C808-4B7D-8099-8485C1549FDD}" dt="2023-04-30T23:26:34.669" v="2890" actId="20577"/>
        <pc:sldMkLst>
          <pc:docMk/>
          <pc:sldMk cId="124912136" sldId="405"/>
        </pc:sldMkLst>
        <pc:spChg chg="mod">
          <ac:chgData name="Linda Stachera" userId="7f717aaf-87da-469b-87a4-7abadbf94c89" providerId="ADAL" clId="{C14F1372-C808-4B7D-8099-8485C1549FDD}" dt="2023-04-30T23:26:34.669" v="2890" actId="20577"/>
          <ac:spMkLst>
            <pc:docMk/>
            <pc:sldMk cId="124912136" sldId="405"/>
            <ac:spMk id="2" creationId="{00000000-0000-0000-0000-000000000000}"/>
          </ac:spMkLst>
        </pc:spChg>
        <pc:spChg chg="mod">
          <ac:chgData name="Linda Stachera" userId="7f717aaf-87da-469b-87a4-7abadbf94c89" providerId="ADAL" clId="{C14F1372-C808-4B7D-8099-8485C1549FDD}" dt="2023-04-30T23:17:57.969" v="2384" actId="20577"/>
          <ac:spMkLst>
            <pc:docMk/>
            <pc:sldMk cId="124912136" sldId="405"/>
            <ac:spMk id="3" creationId="{00000000-0000-0000-0000-000000000000}"/>
          </ac:spMkLst>
        </pc:spChg>
        <pc:picChg chg="add mod">
          <ac:chgData name="Linda Stachera" userId="7f717aaf-87da-469b-87a4-7abadbf94c89" providerId="ADAL" clId="{C14F1372-C808-4B7D-8099-8485C1549FDD}" dt="2023-04-30T23:18:22.206" v="2388" actId="1076"/>
          <ac:picMkLst>
            <pc:docMk/>
            <pc:sldMk cId="124912136" sldId="405"/>
            <ac:picMk id="7" creationId="{E2C52E16-A4AA-4103-9D9E-BC0F9D1FD0C4}"/>
          </ac:picMkLst>
        </pc:picChg>
        <pc:picChg chg="add mod">
          <ac:chgData name="Linda Stachera" userId="7f717aaf-87da-469b-87a4-7abadbf94c89" providerId="ADAL" clId="{C14F1372-C808-4B7D-8099-8485C1549FDD}" dt="2023-04-30T23:19:52.357" v="2391" actId="692"/>
          <ac:picMkLst>
            <pc:docMk/>
            <pc:sldMk cId="124912136" sldId="405"/>
            <ac:picMk id="9" creationId="{61C39EC1-9B02-4F71-9DAC-F9E79EE37B95}"/>
          </ac:picMkLst>
        </pc:picChg>
      </pc:sldChg>
      <pc:sldChg chg="addSp modSp add mod">
        <pc:chgData name="Linda Stachera" userId="7f717aaf-87da-469b-87a4-7abadbf94c89" providerId="ADAL" clId="{C14F1372-C808-4B7D-8099-8485C1549FDD}" dt="2023-04-30T23:26:17.388" v="2882" actId="20577"/>
        <pc:sldMkLst>
          <pc:docMk/>
          <pc:sldMk cId="657967512" sldId="406"/>
        </pc:sldMkLst>
        <pc:spChg chg="mod">
          <ac:chgData name="Linda Stachera" userId="7f717aaf-87da-469b-87a4-7abadbf94c89" providerId="ADAL" clId="{C14F1372-C808-4B7D-8099-8485C1549FDD}" dt="2023-04-30T23:26:17.388" v="2882" actId="20577"/>
          <ac:spMkLst>
            <pc:docMk/>
            <pc:sldMk cId="657967512" sldId="406"/>
            <ac:spMk id="2" creationId="{00000000-0000-0000-0000-000000000000}"/>
          </ac:spMkLst>
        </pc:spChg>
        <pc:spChg chg="mod">
          <ac:chgData name="Linda Stachera" userId="7f717aaf-87da-469b-87a4-7abadbf94c89" providerId="ADAL" clId="{C14F1372-C808-4B7D-8099-8485C1549FDD}" dt="2023-04-30T23:22:39.344" v="2611" actId="20577"/>
          <ac:spMkLst>
            <pc:docMk/>
            <pc:sldMk cId="657967512" sldId="406"/>
            <ac:spMk id="3" creationId="{00000000-0000-0000-0000-000000000000}"/>
          </ac:spMkLst>
        </pc:spChg>
        <pc:picChg chg="add mod">
          <ac:chgData name="Linda Stachera" userId="7f717aaf-87da-469b-87a4-7abadbf94c89" providerId="ADAL" clId="{C14F1372-C808-4B7D-8099-8485C1549FDD}" dt="2023-04-30T23:22:44.055" v="2612" actId="1076"/>
          <ac:picMkLst>
            <pc:docMk/>
            <pc:sldMk cId="657967512" sldId="406"/>
            <ac:picMk id="7" creationId="{B65BF297-07E4-478F-A137-F335681E8FC6}"/>
          </ac:picMkLst>
        </pc:picChg>
      </pc:sldChg>
      <pc:sldChg chg="add del">
        <pc:chgData name="Linda Stachera" userId="7f717aaf-87da-469b-87a4-7abadbf94c89" providerId="ADAL" clId="{C14F1372-C808-4B7D-8099-8485C1549FDD}" dt="2023-04-30T23:18:05.412" v="2386"/>
        <pc:sldMkLst>
          <pc:docMk/>
          <pc:sldMk cId="1536989692" sldId="406"/>
        </pc:sldMkLst>
      </pc:sldChg>
      <pc:sldChg chg="addSp delSp modSp add mod">
        <pc:chgData name="Linda Stachera" userId="7f717aaf-87da-469b-87a4-7abadbf94c89" providerId="ADAL" clId="{C14F1372-C808-4B7D-8099-8485C1549FDD}" dt="2023-04-30T23:26:24.411" v="2886" actId="20577"/>
        <pc:sldMkLst>
          <pc:docMk/>
          <pc:sldMk cId="4183812106" sldId="407"/>
        </pc:sldMkLst>
        <pc:spChg chg="mod">
          <ac:chgData name="Linda Stachera" userId="7f717aaf-87da-469b-87a4-7abadbf94c89" providerId="ADAL" clId="{C14F1372-C808-4B7D-8099-8485C1549FDD}" dt="2023-04-30T23:26:24.411" v="2886" actId="20577"/>
          <ac:spMkLst>
            <pc:docMk/>
            <pc:sldMk cId="4183812106" sldId="407"/>
            <ac:spMk id="2" creationId="{00000000-0000-0000-0000-000000000000}"/>
          </ac:spMkLst>
        </pc:spChg>
        <pc:spChg chg="mod">
          <ac:chgData name="Linda Stachera" userId="7f717aaf-87da-469b-87a4-7abadbf94c89" providerId="ADAL" clId="{C14F1372-C808-4B7D-8099-8485C1549FDD}" dt="2023-04-30T23:25:41.824" v="2878" actId="20577"/>
          <ac:spMkLst>
            <pc:docMk/>
            <pc:sldMk cId="4183812106" sldId="407"/>
            <ac:spMk id="3" creationId="{00000000-0000-0000-0000-000000000000}"/>
          </ac:spMkLst>
        </pc:spChg>
        <pc:picChg chg="del">
          <ac:chgData name="Linda Stachera" userId="7f717aaf-87da-469b-87a4-7abadbf94c89" providerId="ADAL" clId="{C14F1372-C808-4B7D-8099-8485C1549FDD}" dt="2023-04-30T23:23:18.330" v="2614" actId="478"/>
          <ac:picMkLst>
            <pc:docMk/>
            <pc:sldMk cId="4183812106" sldId="407"/>
            <ac:picMk id="7" creationId="{B65BF297-07E4-478F-A137-F335681E8FC6}"/>
          </ac:picMkLst>
        </pc:picChg>
        <pc:picChg chg="add mod">
          <ac:chgData name="Linda Stachera" userId="7f717aaf-87da-469b-87a4-7abadbf94c89" providerId="ADAL" clId="{C14F1372-C808-4B7D-8099-8485C1549FDD}" dt="2023-04-30T23:25:28.960" v="2852" actId="1076"/>
          <ac:picMkLst>
            <pc:docMk/>
            <pc:sldMk cId="4183812106" sldId="407"/>
            <ac:picMk id="8" creationId="{4F451483-82C1-4289-BDDB-D086DD64C002}"/>
          </ac:picMkLst>
        </pc:picChg>
      </pc:sldChg>
    </pc:docChg>
  </pc:docChgLst>
  <pc:docChgLst>
    <pc:chgData name="John Mamula" userId="b11f40a9-4896-4546-80e5-d5495bb6e34d" providerId="ADAL" clId="{E6C363B3-605D-4D9C-90C6-9F943B32DAAE}"/>
    <pc:docChg chg="addSld modSld sldOrd">
      <pc:chgData name="John Mamula" userId="b11f40a9-4896-4546-80e5-d5495bb6e34d" providerId="ADAL" clId="{E6C363B3-605D-4D9C-90C6-9F943B32DAAE}" dt="2023-02-17T15:46:05.616" v="3"/>
      <pc:docMkLst>
        <pc:docMk/>
      </pc:docMkLst>
      <pc:sldChg chg="add ord">
        <pc:chgData name="John Mamula" userId="b11f40a9-4896-4546-80e5-d5495bb6e34d" providerId="ADAL" clId="{E6C363B3-605D-4D9C-90C6-9F943B32DAAE}" dt="2023-02-17T15:45:56.742" v="2"/>
        <pc:sldMkLst>
          <pc:docMk/>
          <pc:sldMk cId="612018756" sldId="378"/>
        </pc:sldMkLst>
      </pc:sldChg>
      <pc:sldChg chg="add">
        <pc:chgData name="John Mamula" userId="b11f40a9-4896-4546-80e5-d5495bb6e34d" providerId="ADAL" clId="{E6C363B3-605D-4D9C-90C6-9F943B32DAAE}" dt="2023-02-17T15:46:05.616" v="3"/>
        <pc:sldMkLst>
          <pc:docMk/>
          <pc:sldMk cId="2479324225" sldId="379"/>
        </pc:sldMkLst>
      </pc:sldChg>
    </pc:docChg>
  </pc:docChgLst>
  <pc:docChgLst>
    <pc:chgData name="Chris Line" userId="d2d988fb-c4b0-4de8-a174-f97bb6c8dfd6" providerId="ADAL" clId="{1C555C09-DC81-4DF2-AEB4-B2C91BFE9112}"/>
    <pc:docChg chg="undo custSel addSld delSld modSld sldOrd">
      <pc:chgData name="Chris Line" userId="d2d988fb-c4b0-4de8-a174-f97bb6c8dfd6" providerId="ADAL" clId="{1C555C09-DC81-4DF2-AEB4-B2C91BFE9112}" dt="2021-05-06T19:35:14.337" v="5277"/>
      <pc:docMkLst>
        <pc:docMk/>
      </pc:docMkLst>
      <pc:sldChg chg="modSp mod">
        <pc:chgData name="Chris Line" userId="d2d988fb-c4b0-4de8-a174-f97bb6c8dfd6" providerId="ADAL" clId="{1C555C09-DC81-4DF2-AEB4-B2C91BFE9112}" dt="2021-05-05T13:05:24.633" v="5058" actId="20577"/>
        <pc:sldMkLst>
          <pc:docMk/>
          <pc:sldMk cId="0" sldId="256"/>
        </pc:sldMkLst>
        <pc:spChg chg="mod">
          <ac:chgData name="Chris Line" userId="d2d988fb-c4b0-4de8-a174-f97bb6c8dfd6" providerId="ADAL" clId="{1C555C09-DC81-4DF2-AEB4-B2C91BFE9112}" dt="2021-05-05T13:05:24.633" v="5058" actId="20577"/>
          <ac:spMkLst>
            <pc:docMk/>
            <pc:sldMk cId="0" sldId="256"/>
            <ac:spMk id="3" creationId="{00000000-0000-0000-0000-000000000000}"/>
          </ac:spMkLst>
        </pc:spChg>
        <pc:spChg chg="mod">
          <ac:chgData name="Chris Line" userId="d2d988fb-c4b0-4de8-a174-f97bb6c8dfd6" providerId="ADAL" clId="{1C555C09-DC81-4DF2-AEB4-B2C91BFE9112}" dt="2021-04-27T15:00:08.411" v="39" actId="20577"/>
          <ac:spMkLst>
            <pc:docMk/>
            <pc:sldMk cId="0" sldId="256"/>
            <ac:spMk id="4" creationId="{00000000-0000-0000-0000-000000000000}"/>
          </ac:spMkLst>
        </pc:spChg>
      </pc:sldChg>
      <pc:sldChg chg="addSp delSp modSp mod">
        <pc:chgData name="Chris Line" userId="d2d988fb-c4b0-4de8-a174-f97bb6c8dfd6" providerId="ADAL" clId="{1C555C09-DC81-4DF2-AEB4-B2C91BFE9112}" dt="2021-05-05T17:42:50.545" v="5191" actId="14100"/>
        <pc:sldMkLst>
          <pc:docMk/>
          <pc:sldMk cId="0" sldId="257"/>
        </pc:sldMkLst>
        <pc:spChg chg="mod">
          <ac:chgData name="Chris Line" userId="d2d988fb-c4b0-4de8-a174-f97bb6c8dfd6" providerId="ADAL" clId="{1C555C09-DC81-4DF2-AEB4-B2C91BFE9112}" dt="2021-05-05T17:42:50.545" v="5191" actId="14100"/>
          <ac:spMkLst>
            <pc:docMk/>
            <pc:sldMk cId="0" sldId="257"/>
            <ac:spMk id="3" creationId="{00000000-0000-0000-0000-000000000000}"/>
          </ac:spMkLst>
        </pc:spChg>
        <pc:picChg chg="del">
          <ac:chgData name="Chris Line" userId="d2d988fb-c4b0-4de8-a174-f97bb6c8dfd6" providerId="ADAL" clId="{1C555C09-DC81-4DF2-AEB4-B2C91BFE9112}" dt="2021-04-29T13:12:17.993" v="76" actId="478"/>
          <ac:picMkLst>
            <pc:docMk/>
            <pc:sldMk cId="0" sldId="257"/>
            <ac:picMk id="6" creationId="{00000000-0000-0000-0000-000000000000}"/>
          </ac:picMkLst>
        </pc:picChg>
        <pc:picChg chg="add mod">
          <ac:chgData name="Chris Line" userId="d2d988fb-c4b0-4de8-a174-f97bb6c8dfd6" providerId="ADAL" clId="{1C555C09-DC81-4DF2-AEB4-B2C91BFE9112}" dt="2021-04-29T13:12:25.298" v="78" actId="1076"/>
          <ac:picMkLst>
            <pc:docMk/>
            <pc:sldMk cId="0" sldId="257"/>
            <ac:picMk id="8" creationId="{6115CB46-71EA-454F-BCE1-025652C618A7}"/>
          </ac:picMkLst>
        </pc:picChg>
      </pc:sldChg>
      <pc:sldChg chg="modSp mod">
        <pc:chgData name="Chris Line" userId="d2d988fb-c4b0-4de8-a174-f97bb6c8dfd6" providerId="ADAL" clId="{1C555C09-DC81-4DF2-AEB4-B2C91BFE9112}" dt="2021-05-05T13:06:20.963" v="5088" actId="20577"/>
        <pc:sldMkLst>
          <pc:docMk/>
          <pc:sldMk cId="0" sldId="258"/>
        </pc:sldMkLst>
        <pc:spChg chg="mod">
          <ac:chgData name="Chris Line" userId="d2d988fb-c4b0-4de8-a174-f97bb6c8dfd6" providerId="ADAL" clId="{1C555C09-DC81-4DF2-AEB4-B2C91BFE9112}" dt="2021-05-05T13:06:20.963" v="5088" actId="20577"/>
          <ac:spMkLst>
            <pc:docMk/>
            <pc:sldMk cId="0" sldId="258"/>
            <ac:spMk id="3" creationId="{00000000-0000-0000-0000-000000000000}"/>
          </ac:spMkLst>
        </pc:spChg>
      </pc:sldChg>
      <pc:sldChg chg="addSp delSp modSp mod">
        <pc:chgData name="Chris Line" userId="d2d988fb-c4b0-4de8-a174-f97bb6c8dfd6" providerId="ADAL" clId="{1C555C09-DC81-4DF2-AEB4-B2C91BFE9112}" dt="2021-04-29T13:15:08.053" v="204" actId="14100"/>
        <pc:sldMkLst>
          <pc:docMk/>
          <pc:sldMk cId="0" sldId="260"/>
        </pc:sldMkLst>
        <pc:spChg chg="mod">
          <ac:chgData name="Chris Line" userId="d2d988fb-c4b0-4de8-a174-f97bb6c8dfd6" providerId="ADAL" clId="{1C555C09-DC81-4DF2-AEB4-B2C91BFE9112}" dt="2021-04-29T13:15:08.053" v="204" actId="14100"/>
          <ac:spMkLst>
            <pc:docMk/>
            <pc:sldMk cId="0" sldId="260"/>
            <ac:spMk id="3" creationId="{00000000-0000-0000-0000-000000000000}"/>
          </ac:spMkLst>
        </pc:spChg>
        <pc:picChg chg="add mod">
          <ac:chgData name="Chris Line" userId="d2d988fb-c4b0-4de8-a174-f97bb6c8dfd6" providerId="ADAL" clId="{1C555C09-DC81-4DF2-AEB4-B2C91BFE9112}" dt="2021-04-29T13:14:40.723" v="201"/>
          <ac:picMkLst>
            <pc:docMk/>
            <pc:sldMk cId="0" sldId="260"/>
            <ac:picMk id="7" creationId="{87561BAD-C43C-4976-B277-842A81FBD732}"/>
          </ac:picMkLst>
        </pc:picChg>
        <pc:picChg chg="del">
          <ac:chgData name="Chris Line" userId="d2d988fb-c4b0-4de8-a174-f97bb6c8dfd6" providerId="ADAL" clId="{1C555C09-DC81-4DF2-AEB4-B2C91BFE9112}" dt="2021-04-29T13:14:31.394" v="198" actId="478"/>
          <ac:picMkLst>
            <pc:docMk/>
            <pc:sldMk cId="0" sldId="260"/>
            <ac:picMk id="8" creationId="{00000000-0000-0000-0000-000000000000}"/>
          </ac:picMkLst>
        </pc:picChg>
      </pc:sldChg>
      <pc:sldChg chg="addSp delSp modSp mod">
        <pc:chgData name="Chris Line" userId="d2d988fb-c4b0-4de8-a174-f97bb6c8dfd6" providerId="ADAL" clId="{1C555C09-DC81-4DF2-AEB4-B2C91BFE9112}" dt="2021-04-29T13:28:37.826" v="504" actId="20577"/>
        <pc:sldMkLst>
          <pc:docMk/>
          <pc:sldMk cId="0" sldId="261"/>
        </pc:sldMkLst>
        <pc:spChg chg="mod">
          <ac:chgData name="Chris Line" userId="d2d988fb-c4b0-4de8-a174-f97bb6c8dfd6" providerId="ADAL" clId="{1C555C09-DC81-4DF2-AEB4-B2C91BFE9112}" dt="2021-04-29T13:28:37.826" v="504" actId="20577"/>
          <ac:spMkLst>
            <pc:docMk/>
            <pc:sldMk cId="0" sldId="261"/>
            <ac:spMk id="3" creationId="{00000000-0000-0000-0000-000000000000}"/>
          </ac:spMkLst>
        </pc:spChg>
        <pc:picChg chg="del">
          <ac:chgData name="Chris Line" userId="d2d988fb-c4b0-4de8-a174-f97bb6c8dfd6" providerId="ADAL" clId="{1C555C09-DC81-4DF2-AEB4-B2C91BFE9112}" dt="2021-04-29T13:28:02.658" v="484" actId="478"/>
          <ac:picMkLst>
            <pc:docMk/>
            <pc:sldMk cId="0" sldId="261"/>
            <ac:picMk id="4" creationId="{00000000-0000-0000-0000-000000000000}"/>
          </ac:picMkLst>
        </pc:picChg>
        <pc:picChg chg="add mod">
          <ac:chgData name="Chris Line" userId="d2d988fb-c4b0-4de8-a174-f97bb6c8dfd6" providerId="ADAL" clId="{1C555C09-DC81-4DF2-AEB4-B2C91BFE9112}" dt="2021-04-29T13:28:07.678" v="486" actId="1076"/>
          <ac:picMkLst>
            <pc:docMk/>
            <pc:sldMk cId="0" sldId="261"/>
            <ac:picMk id="6" creationId="{FB426A31-61CD-4607-BE83-7C540EA47F32}"/>
          </ac:picMkLst>
        </pc:picChg>
      </pc:sldChg>
      <pc:sldChg chg="addSp delSp modSp mod">
        <pc:chgData name="Chris Line" userId="d2d988fb-c4b0-4de8-a174-f97bb6c8dfd6" providerId="ADAL" clId="{1C555C09-DC81-4DF2-AEB4-B2C91BFE9112}" dt="2021-05-05T11:40:09.279" v="5030" actId="1076"/>
        <pc:sldMkLst>
          <pc:docMk/>
          <pc:sldMk cId="79480057" sldId="279"/>
        </pc:sldMkLst>
        <pc:spChg chg="mod">
          <ac:chgData name="Chris Line" userId="d2d988fb-c4b0-4de8-a174-f97bb6c8dfd6" providerId="ADAL" clId="{1C555C09-DC81-4DF2-AEB4-B2C91BFE9112}" dt="2021-04-29T13:38:35.622" v="669" actId="27636"/>
          <ac:spMkLst>
            <pc:docMk/>
            <pc:sldMk cId="79480057" sldId="279"/>
            <ac:spMk id="3" creationId="{00000000-0000-0000-0000-000000000000}"/>
          </ac:spMkLst>
        </pc:spChg>
        <pc:picChg chg="del">
          <ac:chgData name="Chris Line" userId="d2d988fb-c4b0-4de8-a174-f97bb6c8dfd6" providerId="ADAL" clId="{1C555C09-DC81-4DF2-AEB4-B2C91BFE9112}" dt="2021-04-29T13:38:06.846" v="560" actId="478"/>
          <ac:picMkLst>
            <pc:docMk/>
            <pc:sldMk cId="79480057" sldId="279"/>
            <ac:picMk id="7" creationId="{00000000-0000-0000-0000-000000000000}"/>
          </ac:picMkLst>
        </pc:picChg>
        <pc:picChg chg="add mod">
          <ac:chgData name="Chris Line" userId="d2d988fb-c4b0-4de8-a174-f97bb6c8dfd6" providerId="ADAL" clId="{1C555C09-DC81-4DF2-AEB4-B2C91BFE9112}" dt="2021-05-05T11:40:09.279" v="5030" actId="1076"/>
          <ac:picMkLst>
            <pc:docMk/>
            <pc:sldMk cId="79480057" sldId="279"/>
            <ac:picMk id="8" creationId="{11E24334-0114-45C6-9C02-7FB41B890741}"/>
          </ac:picMkLst>
        </pc:picChg>
      </pc:sldChg>
      <pc:sldChg chg="addSp delSp modSp mod">
        <pc:chgData name="Chris Line" userId="d2d988fb-c4b0-4de8-a174-f97bb6c8dfd6" providerId="ADAL" clId="{1C555C09-DC81-4DF2-AEB4-B2C91BFE9112}" dt="2021-04-29T14:11:12.145" v="675" actId="1076"/>
        <pc:sldMkLst>
          <pc:docMk/>
          <pc:sldMk cId="2419031664" sldId="280"/>
        </pc:sldMkLst>
        <pc:picChg chg="del">
          <ac:chgData name="Chris Line" userId="d2d988fb-c4b0-4de8-a174-f97bb6c8dfd6" providerId="ADAL" clId="{1C555C09-DC81-4DF2-AEB4-B2C91BFE9112}" dt="2021-04-29T14:11:04.423" v="671" actId="478"/>
          <ac:picMkLst>
            <pc:docMk/>
            <pc:sldMk cId="2419031664" sldId="280"/>
            <ac:picMk id="7" creationId="{00000000-0000-0000-0000-000000000000}"/>
          </ac:picMkLst>
        </pc:picChg>
        <pc:picChg chg="add mod">
          <ac:chgData name="Chris Line" userId="d2d988fb-c4b0-4de8-a174-f97bb6c8dfd6" providerId="ADAL" clId="{1C555C09-DC81-4DF2-AEB4-B2C91BFE9112}" dt="2021-04-29T14:11:12.145" v="675" actId="1076"/>
          <ac:picMkLst>
            <pc:docMk/>
            <pc:sldMk cId="2419031664" sldId="280"/>
            <ac:picMk id="8" creationId="{27EECE69-7E1E-4340-B5CF-4B8F3485C53A}"/>
          </ac:picMkLst>
        </pc:picChg>
      </pc:sldChg>
      <pc:sldChg chg="addSp delSp modSp mod">
        <pc:chgData name="Chris Line" userId="d2d988fb-c4b0-4de8-a174-f97bb6c8dfd6" providerId="ADAL" clId="{1C555C09-DC81-4DF2-AEB4-B2C91BFE9112}" dt="2021-04-29T15:22:42.935" v="893" actId="1076"/>
        <pc:sldMkLst>
          <pc:docMk/>
          <pc:sldMk cId="4197594670" sldId="282"/>
        </pc:sldMkLst>
        <pc:spChg chg="mod">
          <ac:chgData name="Chris Line" userId="d2d988fb-c4b0-4de8-a174-f97bb6c8dfd6" providerId="ADAL" clId="{1C555C09-DC81-4DF2-AEB4-B2C91BFE9112}" dt="2021-04-29T14:23:24.636" v="748" actId="27636"/>
          <ac:spMkLst>
            <pc:docMk/>
            <pc:sldMk cId="4197594670" sldId="282"/>
            <ac:spMk id="2" creationId="{00000000-0000-0000-0000-000000000000}"/>
          </ac:spMkLst>
        </pc:spChg>
        <pc:spChg chg="mod">
          <ac:chgData name="Chris Line" userId="d2d988fb-c4b0-4de8-a174-f97bb6c8dfd6" providerId="ADAL" clId="{1C555C09-DC81-4DF2-AEB4-B2C91BFE9112}" dt="2021-04-29T15:22:28.220" v="889" actId="20577"/>
          <ac:spMkLst>
            <pc:docMk/>
            <pc:sldMk cId="4197594670" sldId="282"/>
            <ac:spMk id="3" creationId="{00000000-0000-0000-0000-000000000000}"/>
          </ac:spMkLst>
        </pc:spChg>
        <pc:picChg chg="add mod">
          <ac:chgData name="Chris Line" userId="d2d988fb-c4b0-4de8-a174-f97bb6c8dfd6" providerId="ADAL" clId="{1C555C09-DC81-4DF2-AEB4-B2C91BFE9112}" dt="2021-04-29T15:22:42.935" v="893" actId="1076"/>
          <ac:picMkLst>
            <pc:docMk/>
            <pc:sldMk cId="4197594670" sldId="282"/>
            <ac:picMk id="7" creationId="{B8F6DEA2-CC28-4FC5-B1C1-DC05A429958D}"/>
          </ac:picMkLst>
        </pc:picChg>
        <pc:picChg chg="del">
          <ac:chgData name="Chris Line" userId="d2d988fb-c4b0-4de8-a174-f97bb6c8dfd6" providerId="ADAL" clId="{1C555C09-DC81-4DF2-AEB4-B2C91BFE9112}" dt="2021-04-29T15:22:31.141" v="890" actId="478"/>
          <ac:picMkLst>
            <pc:docMk/>
            <pc:sldMk cId="4197594670" sldId="282"/>
            <ac:picMk id="1028" creationId="{00000000-0000-0000-0000-000000000000}"/>
          </ac:picMkLst>
        </pc:picChg>
      </pc:sldChg>
      <pc:sldChg chg="addSp delSp modSp mod">
        <pc:chgData name="Chris Line" userId="d2d988fb-c4b0-4de8-a174-f97bb6c8dfd6" providerId="ADAL" clId="{1C555C09-DC81-4DF2-AEB4-B2C91BFE9112}" dt="2021-04-29T13:24:19.687" v="336" actId="1076"/>
        <pc:sldMkLst>
          <pc:docMk/>
          <pc:sldMk cId="2924209089" sldId="283"/>
        </pc:sldMkLst>
        <pc:picChg chg="del">
          <ac:chgData name="Chris Line" userId="d2d988fb-c4b0-4de8-a174-f97bb6c8dfd6" providerId="ADAL" clId="{1C555C09-DC81-4DF2-AEB4-B2C91BFE9112}" dt="2021-04-29T13:24:07.362" v="333" actId="478"/>
          <ac:picMkLst>
            <pc:docMk/>
            <pc:sldMk cId="2924209089" sldId="283"/>
            <ac:picMk id="7" creationId="{00000000-0000-0000-0000-000000000000}"/>
          </ac:picMkLst>
        </pc:picChg>
        <pc:picChg chg="add mod">
          <ac:chgData name="Chris Line" userId="d2d988fb-c4b0-4de8-a174-f97bb6c8dfd6" providerId="ADAL" clId="{1C555C09-DC81-4DF2-AEB4-B2C91BFE9112}" dt="2021-04-29T13:24:19.687" v="336" actId="1076"/>
          <ac:picMkLst>
            <pc:docMk/>
            <pc:sldMk cId="2924209089" sldId="283"/>
            <ac:picMk id="1026" creationId="{08454A5D-3B20-4F71-A2CC-8A00240B594B}"/>
          </ac:picMkLst>
        </pc:picChg>
      </pc:sldChg>
      <pc:sldChg chg="addSp delSp modSp mod">
        <pc:chgData name="Chris Line" userId="d2d988fb-c4b0-4de8-a174-f97bb6c8dfd6" providerId="ADAL" clId="{1C555C09-DC81-4DF2-AEB4-B2C91BFE9112}" dt="2021-05-05T17:44:24.595" v="5252" actId="20577"/>
        <pc:sldMkLst>
          <pc:docMk/>
          <pc:sldMk cId="1466970171" sldId="284"/>
        </pc:sldMkLst>
        <pc:spChg chg="mod">
          <ac:chgData name="Chris Line" userId="d2d988fb-c4b0-4de8-a174-f97bb6c8dfd6" providerId="ADAL" clId="{1C555C09-DC81-4DF2-AEB4-B2C91BFE9112}" dt="2021-05-05T17:44:24.595" v="5252" actId="20577"/>
          <ac:spMkLst>
            <pc:docMk/>
            <pc:sldMk cId="1466970171" sldId="284"/>
            <ac:spMk id="3" creationId="{00000000-0000-0000-0000-000000000000}"/>
          </ac:spMkLst>
        </pc:spChg>
        <pc:picChg chg="del">
          <ac:chgData name="Chris Line" userId="d2d988fb-c4b0-4de8-a174-f97bb6c8dfd6" providerId="ADAL" clId="{1C555C09-DC81-4DF2-AEB4-B2C91BFE9112}" dt="2021-04-29T13:34:39.984" v="547" actId="478"/>
          <ac:picMkLst>
            <pc:docMk/>
            <pc:sldMk cId="1466970171" sldId="284"/>
            <ac:picMk id="4" creationId="{00000000-0000-0000-0000-000000000000}"/>
          </ac:picMkLst>
        </pc:picChg>
        <pc:picChg chg="add del mod">
          <ac:chgData name="Chris Line" userId="d2d988fb-c4b0-4de8-a174-f97bb6c8dfd6" providerId="ADAL" clId="{1C555C09-DC81-4DF2-AEB4-B2C91BFE9112}" dt="2021-04-29T13:35:09.071" v="549" actId="478"/>
          <ac:picMkLst>
            <pc:docMk/>
            <pc:sldMk cId="1466970171" sldId="284"/>
            <ac:picMk id="8" creationId="{B5A4455C-1BF6-4F8C-B8CB-70C47D7579B6}"/>
          </ac:picMkLst>
        </pc:picChg>
        <pc:picChg chg="add del mod">
          <ac:chgData name="Chris Line" userId="d2d988fb-c4b0-4de8-a174-f97bb6c8dfd6" providerId="ADAL" clId="{1C555C09-DC81-4DF2-AEB4-B2C91BFE9112}" dt="2021-04-29T13:37:18.577" v="556" actId="478"/>
          <ac:picMkLst>
            <pc:docMk/>
            <pc:sldMk cId="1466970171" sldId="284"/>
            <ac:picMk id="2050" creationId="{7D6B4A8D-559D-4B44-AC06-8B0A28DD1054}"/>
          </ac:picMkLst>
        </pc:picChg>
        <pc:picChg chg="add mod">
          <ac:chgData name="Chris Line" userId="d2d988fb-c4b0-4de8-a174-f97bb6c8dfd6" providerId="ADAL" clId="{1C555C09-DC81-4DF2-AEB4-B2C91BFE9112}" dt="2021-04-29T13:37:28.786" v="559" actId="1076"/>
          <ac:picMkLst>
            <pc:docMk/>
            <pc:sldMk cId="1466970171" sldId="284"/>
            <ac:picMk id="2052" creationId="{FE20B566-C97F-4B08-854D-33CD4AE1F618}"/>
          </ac:picMkLst>
        </pc:picChg>
      </pc:sldChg>
      <pc:sldChg chg="addSp delSp modSp mod">
        <pc:chgData name="Chris Line" userId="d2d988fb-c4b0-4de8-a174-f97bb6c8dfd6" providerId="ADAL" clId="{1C555C09-DC81-4DF2-AEB4-B2C91BFE9112}" dt="2021-05-05T11:10:16.437" v="4529" actId="20577"/>
        <pc:sldMkLst>
          <pc:docMk/>
          <pc:sldMk cId="3065528551" sldId="285"/>
        </pc:sldMkLst>
        <pc:spChg chg="mod">
          <ac:chgData name="Chris Line" userId="d2d988fb-c4b0-4de8-a174-f97bb6c8dfd6" providerId="ADAL" clId="{1C555C09-DC81-4DF2-AEB4-B2C91BFE9112}" dt="2021-05-02T17:23:39.361" v="2055" actId="20577"/>
          <ac:spMkLst>
            <pc:docMk/>
            <pc:sldMk cId="3065528551" sldId="285"/>
            <ac:spMk id="2" creationId="{00000000-0000-0000-0000-000000000000}"/>
          </ac:spMkLst>
        </pc:spChg>
        <pc:spChg chg="mod">
          <ac:chgData name="Chris Line" userId="d2d988fb-c4b0-4de8-a174-f97bb6c8dfd6" providerId="ADAL" clId="{1C555C09-DC81-4DF2-AEB4-B2C91BFE9112}" dt="2021-05-05T11:10:16.437" v="4529" actId="20577"/>
          <ac:spMkLst>
            <pc:docMk/>
            <pc:sldMk cId="3065528551" sldId="285"/>
            <ac:spMk id="3" creationId="{00000000-0000-0000-0000-000000000000}"/>
          </ac:spMkLst>
        </pc:spChg>
        <pc:picChg chg="del">
          <ac:chgData name="Chris Line" userId="d2d988fb-c4b0-4de8-a174-f97bb6c8dfd6" providerId="ADAL" clId="{1C555C09-DC81-4DF2-AEB4-B2C91BFE9112}" dt="2021-05-02T17:29:47.877" v="2058" actId="478"/>
          <ac:picMkLst>
            <pc:docMk/>
            <pc:sldMk cId="3065528551" sldId="285"/>
            <ac:picMk id="4" creationId="{00000000-0000-0000-0000-000000000000}"/>
          </ac:picMkLst>
        </pc:picChg>
        <pc:picChg chg="add mod">
          <ac:chgData name="Chris Line" userId="d2d988fb-c4b0-4de8-a174-f97bb6c8dfd6" providerId="ADAL" clId="{1C555C09-DC81-4DF2-AEB4-B2C91BFE9112}" dt="2021-05-02T17:29:56.936" v="2061" actId="1076"/>
          <ac:picMkLst>
            <pc:docMk/>
            <pc:sldMk cId="3065528551" sldId="285"/>
            <ac:picMk id="8" creationId="{0F3F9E74-E188-41E0-BC00-A9B37875FD16}"/>
          </ac:picMkLst>
        </pc:picChg>
      </pc:sldChg>
      <pc:sldChg chg="addSp delSp modSp mod">
        <pc:chgData name="Chris Line" userId="d2d988fb-c4b0-4de8-a174-f97bb6c8dfd6" providerId="ADAL" clId="{1C555C09-DC81-4DF2-AEB4-B2C91BFE9112}" dt="2021-04-29T14:21:02.457" v="699" actId="1076"/>
        <pc:sldMkLst>
          <pc:docMk/>
          <pc:sldMk cId="1839669419" sldId="286"/>
        </pc:sldMkLst>
        <pc:spChg chg="mod">
          <ac:chgData name="Chris Line" userId="d2d988fb-c4b0-4de8-a174-f97bb6c8dfd6" providerId="ADAL" clId="{1C555C09-DC81-4DF2-AEB4-B2C91BFE9112}" dt="2021-04-29T14:12:12.452" v="695" actId="27636"/>
          <ac:spMkLst>
            <pc:docMk/>
            <pc:sldMk cId="1839669419" sldId="286"/>
            <ac:spMk id="3" creationId="{00000000-0000-0000-0000-000000000000}"/>
          </ac:spMkLst>
        </pc:spChg>
        <pc:picChg chg="del">
          <ac:chgData name="Chris Line" userId="d2d988fb-c4b0-4de8-a174-f97bb6c8dfd6" providerId="ADAL" clId="{1C555C09-DC81-4DF2-AEB4-B2C91BFE9112}" dt="2021-04-29T14:20:52.419" v="696" actId="478"/>
          <ac:picMkLst>
            <pc:docMk/>
            <pc:sldMk cId="1839669419" sldId="286"/>
            <ac:picMk id="4" creationId="{00000000-0000-0000-0000-000000000000}"/>
          </ac:picMkLst>
        </pc:picChg>
        <pc:picChg chg="add mod">
          <ac:chgData name="Chris Line" userId="d2d988fb-c4b0-4de8-a174-f97bb6c8dfd6" providerId="ADAL" clId="{1C555C09-DC81-4DF2-AEB4-B2C91BFE9112}" dt="2021-04-29T14:21:02.457" v="699" actId="1076"/>
          <ac:picMkLst>
            <pc:docMk/>
            <pc:sldMk cId="1839669419" sldId="286"/>
            <ac:picMk id="8" creationId="{347643E1-663F-4FF5-BF0F-120F3BC13561}"/>
          </ac:picMkLst>
        </pc:picChg>
      </pc:sldChg>
      <pc:sldChg chg="addSp delSp modSp mod">
        <pc:chgData name="Chris Line" userId="d2d988fb-c4b0-4de8-a174-f97bb6c8dfd6" providerId="ADAL" clId="{1C555C09-DC81-4DF2-AEB4-B2C91BFE9112}" dt="2021-05-02T17:57:24.484" v="2087" actId="1076"/>
        <pc:sldMkLst>
          <pc:docMk/>
          <pc:sldMk cId="1868751918" sldId="288"/>
        </pc:sldMkLst>
        <pc:spChg chg="mod">
          <ac:chgData name="Chris Line" userId="d2d988fb-c4b0-4de8-a174-f97bb6c8dfd6" providerId="ADAL" clId="{1C555C09-DC81-4DF2-AEB4-B2C91BFE9112}" dt="2021-05-02T17:57:17.185" v="2085" actId="20577"/>
          <ac:spMkLst>
            <pc:docMk/>
            <pc:sldMk cId="1868751918" sldId="288"/>
            <ac:spMk id="10" creationId="{00000000-0000-0000-0000-000000000000}"/>
          </ac:spMkLst>
        </pc:spChg>
        <pc:picChg chg="del">
          <ac:chgData name="Chris Line" userId="d2d988fb-c4b0-4de8-a174-f97bb6c8dfd6" providerId="ADAL" clId="{1C555C09-DC81-4DF2-AEB4-B2C91BFE9112}" dt="2021-05-02T17:56:11.225" v="2073" actId="478"/>
          <ac:picMkLst>
            <pc:docMk/>
            <pc:sldMk cId="1868751918" sldId="288"/>
            <ac:picMk id="3" creationId="{00000000-0000-0000-0000-000000000000}"/>
          </ac:picMkLst>
        </pc:picChg>
        <pc:picChg chg="add mod">
          <ac:chgData name="Chris Line" userId="d2d988fb-c4b0-4de8-a174-f97bb6c8dfd6" providerId="ADAL" clId="{1C555C09-DC81-4DF2-AEB4-B2C91BFE9112}" dt="2021-05-02T17:57:24.484" v="2087" actId="1076"/>
          <ac:picMkLst>
            <pc:docMk/>
            <pc:sldMk cId="1868751918" sldId="288"/>
            <ac:picMk id="4098" creationId="{3C4E837E-5B94-4444-B4D1-ADFD167203F7}"/>
          </ac:picMkLst>
        </pc:picChg>
      </pc:sldChg>
      <pc:sldChg chg="addSp delSp modSp mod">
        <pc:chgData name="Chris Line" userId="d2d988fb-c4b0-4de8-a174-f97bb6c8dfd6" providerId="ADAL" clId="{1C555C09-DC81-4DF2-AEB4-B2C91BFE9112}" dt="2021-05-02T18:17:11.882" v="2104" actId="1076"/>
        <pc:sldMkLst>
          <pc:docMk/>
          <pc:sldMk cId="2786086466" sldId="290"/>
        </pc:sldMkLst>
        <pc:spChg chg="mod">
          <ac:chgData name="Chris Line" userId="d2d988fb-c4b0-4de8-a174-f97bb6c8dfd6" providerId="ADAL" clId="{1C555C09-DC81-4DF2-AEB4-B2C91BFE9112}" dt="2021-05-02T18:17:00.222" v="2103" actId="27636"/>
          <ac:spMkLst>
            <pc:docMk/>
            <pc:sldMk cId="2786086466" sldId="290"/>
            <ac:spMk id="3" creationId="{00000000-0000-0000-0000-000000000000}"/>
          </ac:spMkLst>
        </pc:spChg>
        <pc:picChg chg="del">
          <ac:chgData name="Chris Line" userId="d2d988fb-c4b0-4de8-a174-f97bb6c8dfd6" providerId="ADAL" clId="{1C555C09-DC81-4DF2-AEB4-B2C91BFE9112}" dt="2021-05-02T18:16:24.973" v="2088" actId="478"/>
          <ac:picMkLst>
            <pc:docMk/>
            <pc:sldMk cId="2786086466" sldId="290"/>
            <ac:picMk id="7" creationId="{00000000-0000-0000-0000-000000000000}"/>
          </ac:picMkLst>
        </pc:picChg>
        <pc:picChg chg="add mod">
          <ac:chgData name="Chris Line" userId="d2d988fb-c4b0-4de8-a174-f97bb6c8dfd6" providerId="ADAL" clId="{1C555C09-DC81-4DF2-AEB4-B2C91BFE9112}" dt="2021-05-02T18:17:11.882" v="2104" actId="1076"/>
          <ac:picMkLst>
            <pc:docMk/>
            <pc:sldMk cId="2786086466" sldId="290"/>
            <ac:picMk id="8" creationId="{FCA41703-EA6D-4F71-A9CE-57476B2B2774}"/>
          </ac:picMkLst>
        </pc:picChg>
      </pc:sldChg>
      <pc:sldChg chg="addSp delSp modSp mod">
        <pc:chgData name="Chris Line" userId="d2d988fb-c4b0-4de8-a174-f97bb6c8dfd6" providerId="ADAL" clId="{1C555C09-DC81-4DF2-AEB4-B2C91BFE9112}" dt="2021-05-02T18:19:44.083" v="2111" actId="1076"/>
        <pc:sldMkLst>
          <pc:docMk/>
          <pc:sldMk cId="1981437534" sldId="291"/>
        </pc:sldMkLst>
        <pc:spChg chg="mod">
          <ac:chgData name="Chris Line" userId="d2d988fb-c4b0-4de8-a174-f97bb6c8dfd6" providerId="ADAL" clId="{1C555C09-DC81-4DF2-AEB4-B2C91BFE9112}" dt="2021-05-02T18:17:35.112" v="2105" actId="14100"/>
          <ac:spMkLst>
            <pc:docMk/>
            <pc:sldMk cId="1981437534" sldId="291"/>
            <ac:spMk id="3" creationId="{00000000-0000-0000-0000-000000000000}"/>
          </ac:spMkLst>
        </pc:spChg>
        <pc:picChg chg="del">
          <ac:chgData name="Chris Line" userId="d2d988fb-c4b0-4de8-a174-f97bb6c8dfd6" providerId="ADAL" clId="{1C555C09-DC81-4DF2-AEB4-B2C91BFE9112}" dt="2021-05-02T18:19:32.582" v="2106" actId="478"/>
          <ac:picMkLst>
            <pc:docMk/>
            <pc:sldMk cId="1981437534" sldId="291"/>
            <ac:picMk id="7" creationId="{00000000-0000-0000-0000-000000000000}"/>
          </ac:picMkLst>
        </pc:picChg>
        <pc:picChg chg="add mod">
          <ac:chgData name="Chris Line" userId="d2d988fb-c4b0-4de8-a174-f97bb6c8dfd6" providerId="ADAL" clId="{1C555C09-DC81-4DF2-AEB4-B2C91BFE9112}" dt="2021-05-02T18:19:44.083" v="2111" actId="1076"/>
          <ac:picMkLst>
            <pc:docMk/>
            <pc:sldMk cId="1981437534" sldId="291"/>
            <ac:picMk id="8" creationId="{37004F8C-4678-4117-97F6-477A1E0E7830}"/>
          </ac:picMkLst>
        </pc:picChg>
      </pc:sldChg>
      <pc:sldChg chg="addSp delSp modSp mod">
        <pc:chgData name="Chris Line" userId="d2d988fb-c4b0-4de8-a174-f97bb6c8dfd6" providerId="ADAL" clId="{1C555C09-DC81-4DF2-AEB4-B2C91BFE9112}" dt="2021-05-02T18:22:11.312" v="2137" actId="313"/>
        <pc:sldMkLst>
          <pc:docMk/>
          <pc:sldMk cId="4049920109" sldId="294"/>
        </pc:sldMkLst>
        <pc:spChg chg="mod">
          <ac:chgData name="Chris Line" userId="d2d988fb-c4b0-4de8-a174-f97bb6c8dfd6" providerId="ADAL" clId="{1C555C09-DC81-4DF2-AEB4-B2C91BFE9112}" dt="2021-05-02T18:22:11.312" v="2137" actId="313"/>
          <ac:spMkLst>
            <pc:docMk/>
            <pc:sldMk cId="4049920109" sldId="294"/>
            <ac:spMk id="3" creationId="{00000000-0000-0000-0000-000000000000}"/>
          </ac:spMkLst>
        </pc:spChg>
        <pc:picChg chg="del">
          <ac:chgData name="Chris Line" userId="d2d988fb-c4b0-4de8-a174-f97bb6c8dfd6" providerId="ADAL" clId="{1C555C09-DC81-4DF2-AEB4-B2C91BFE9112}" dt="2021-05-02T18:21:48.952" v="2112" actId="478"/>
          <ac:picMkLst>
            <pc:docMk/>
            <pc:sldMk cId="4049920109" sldId="294"/>
            <ac:picMk id="4" creationId="{00000000-0000-0000-0000-000000000000}"/>
          </ac:picMkLst>
        </pc:picChg>
        <pc:picChg chg="add mod">
          <ac:chgData name="Chris Line" userId="d2d988fb-c4b0-4de8-a174-f97bb6c8dfd6" providerId="ADAL" clId="{1C555C09-DC81-4DF2-AEB4-B2C91BFE9112}" dt="2021-05-02T18:21:58.902" v="2116" actId="1076"/>
          <ac:picMkLst>
            <pc:docMk/>
            <pc:sldMk cId="4049920109" sldId="294"/>
            <ac:picMk id="8" creationId="{D7A51196-1AC6-4F91-9AE9-FAE19E1F9466}"/>
          </ac:picMkLst>
        </pc:picChg>
      </pc:sldChg>
      <pc:sldChg chg="delSp modSp mod">
        <pc:chgData name="Chris Line" userId="d2d988fb-c4b0-4de8-a174-f97bb6c8dfd6" providerId="ADAL" clId="{1C555C09-DC81-4DF2-AEB4-B2C91BFE9112}" dt="2021-05-02T19:25:32.997" v="3017" actId="20577"/>
        <pc:sldMkLst>
          <pc:docMk/>
          <pc:sldMk cId="3411156101" sldId="295"/>
        </pc:sldMkLst>
        <pc:spChg chg="mod">
          <ac:chgData name="Chris Line" userId="d2d988fb-c4b0-4de8-a174-f97bb6c8dfd6" providerId="ADAL" clId="{1C555C09-DC81-4DF2-AEB4-B2C91BFE9112}" dt="2021-05-02T19:20:39.765" v="2273" actId="20577"/>
          <ac:spMkLst>
            <pc:docMk/>
            <pc:sldMk cId="3411156101" sldId="295"/>
            <ac:spMk id="2" creationId="{00000000-0000-0000-0000-000000000000}"/>
          </ac:spMkLst>
        </pc:spChg>
        <pc:spChg chg="mod">
          <ac:chgData name="Chris Line" userId="d2d988fb-c4b0-4de8-a174-f97bb6c8dfd6" providerId="ADAL" clId="{1C555C09-DC81-4DF2-AEB4-B2C91BFE9112}" dt="2021-05-02T19:25:32.997" v="3017" actId="20577"/>
          <ac:spMkLst>
            <pc:docMk/>
            <pc:sldMk cId="3411156101" sldId="295"/>
            <ac:spMk id="10" creationId="{00000000-0000-0000-0000-000000000000}"/>
          </ac:spMkLst>
        </pc:spChg>
        <pc:picChg chg="del">
          <ac:chgData name="Chris Line" userId="d2d988fb-c4b0-4de8-a174-f97bb6c8dfd6" providerId="ADAL" clId="{1C555C09-DC81-4DF2-AEB4-B2C91BFE9112}" dt="2021-05-02T19:20:41.926" v="2274" actId="478"/>
          <ac:picMkLst>
            <pc:docMk/>
            <pc:sldMk cId="3411156101" sldId="295"/>
            <ac:picMk id="1026" creationId="{00000000-0000-0000-0000-000000000000}"/>
          </ac:picMkLst>
        </pc:picChg>
      </pc:sldChg>
      <pc:sldChg chg="addSp delSp modSp mod">
        <pc:chgData name="Chris Line" userId="d2d988fb-c4b0-4de8-a174-f97bb6c8dfd6" providerId="ADAL" clId="{1C555C09-DC81-4DF2-AEB4-B2C91BFE9112}" dt="2021-04-29T19:24:15.227" v="1809" actId="1076"/>
        <pc:sldMkLst>
          <pc:docMk/>
          <pc:sldMk cId="2373714481" sldId="298"/>
        </pc:sldMkLst>
        <pc:spChg chg="mod">
          <ac:chgData name="Chris Line" userId="d2d988fb-c4b0-4de8-a174-f97bb6c8dfd6" providerId="ADAL" clId="{1C555C09-DC81-4DF2-AEB4-B2C91BFE9112}" dt="2021-04-29T19:23:47.006" v="1803" actId="20577"/>
          <ac:spMkLst>
            <pc:docMk/>
            <pc:sldMk cId="2373714481" sldId="298"/>
            <ac:spMk id="3" creationId="{00000000-0000-0000-0000-000000000000}"/>
          </ac:spMkLst>
        </pc:spChg>
        <pc:picChg chg="del">
          <ac:chgData name="Chris Line" userId="d2d988fb-c4b0-4de8-a174-f97bb6c8dfd6" providerId="ADAL" clId="{1C555C09-DC81-4DF2-AEB4-B2C91BFE9112}" dt="2021-04-29T19:24:00.017" v="1804" actId="478"/>
          <ac:picMkLst>
            <pc:docMk/>
            <pc:sldMk cId="2373714481" sldId="298"/>
            <ac:picMk id="4" creationId="{00000000-0000-0000-0000-000000000000}"/>
          </ac:picMkLst>
        </pc:picChg>
        <pc:picChg chg="add mod">
          <ac:chgData name="Chris Line" userId="d2d988fb-c4b0-4de8-a174-f97bb6c8dfd6" providerId="ADAL" clId="{1C555C09-DC81-4DF2-AEB4-B2C91BFE9112}" dt="2021-04-29T19:24:15.227" v="1809" actId="1076"/>
          <ac:picMkLst>
            <pc:docMk/>
            <pc:sldMk cId="2373714481" sldId="298"/>
            <ac:picMk id="8" creationId="{95DACCFB-75D1-4C4C-A860-94312222EF25}"/>
          </ac:picMkLst>
        </pc:picChg>
      </pc:sldChg>
      <pc:sldChg chg="addSp delSp modSp mod">
        <pc:chgData name="Chris Line" userId="d2d988fb-c4b0-4de8-a174-f97bb6c8dfd6" providerId="ADAL" clId="{1C555C09-DC81-4DF2-AEB4-B2C91BFE9112}" dt="2021-05-02T21:21:01.876" v="4499" actId="14100"/>
        <pc:sldMkLst>
          <pc:docMk/>
          <pc:sldMk cId="2831509410" sldId="306"/>
        </pc:sldMkLst>
        <pc:spChg chg="mod">
          <ac:chgData name="Chris Line" userId="d2d988fb-c4b0-4de8-a174-f97bb6c8dfd6" providerId="ADAL" clId="{1C555C09-DC81-4DF2-AEB4-B2C91BFE9112}" dt="2021-05-02T17:19:35.222" v="1958" actId="20577"/>
          <ac:spMkLst>
            <pc:docMk/>
            <pc:sldMk cId="2831509410" sldId="306"/>
            <ac:spMk id="2" creationId="{00000000-0000-0000-0000-000000000000}"/>
          </ac:spMkLst>
        </pc:spChg>
        <pc:spChg chg="mod">
          <ac:chgData name="Chris Line" userId="d2d988fb-c4b0-4de8-a174-f97bb6c8dfd6" providerId="ADAL" clId="{1C555C09-DC81-4DF2-AEB4-B2C91BFE9112}" dt="2021-05-02T21:21:01.876" v="4499" actId="14100"/>
          <ac:spMkLst>
            <pc:docMk/>
            <pc:sldMk cId="2831509410" sldId="306"/>
            <ac:spMk id="3" creationId="{00000000-0000-0000-0000-000000000000}"/>
          </ac:spMkLst>
        </pc:spChg>
        <pc:picChg chg="add mod">
          <ac:chgData name="Chris Line" userId="d2d988fb-c4b0-4de8-a174-f97bb6c8dfd6" providerId="ADAL" clId="{1C555C09-DC81-4DF2-AEB4-B2C91BFE9112}" dt="2021-05-02T17:21:35.019" v="2041" actId="1076"/>
          <ac:picMkLst>
            <pc:docMk/>
            <pc:sldMk cId="2831509410" sldId="306"/>
            <ac:picMk id="7" creationId="{F3C5FB55-9E40-442F-97DF-5AB445FD3318}"/>
          </ac:picMkLst>
        </pc:picChg>
        <pc:picChg chg="del">
          <ac:chgData name="Chris Line" userId="d2d988fb-c4b0-4de8-a174-f97bb6c8dfd6" providerId="ADAL" clId="{1C555C09-DC81-4DF2-AEB4-B2C91BFE9112}" dt="2021-05-02T17:21:15.018" v="2037" actId="478"/>
          <ac:picMkLst>
            <pc:docMk/>
            <pc:sldMk cId="2831509410" sldId="306"/>
            <ac:picMk id="8" creationId="{00000000-0000-0000-0000-000000000000}"/>
          </ac:picMkLst>
        </pc:picChg>
      </pc:sldChg>
      <pc:sldChg chg="del">
        <pc:chgData name="Chris Line" userId="d2d988fb-c4b0-4de8-a174-f97bb6c8dfd6" providerId="ADAL" clId="{1C555C09-DC81-4DF2-AEB4-B2C91BFE9112}" dt="2021-04-29T20:03:32.276" v="1946" actId="2696"/>
        <pc:sldMkLst>
          <pc:docMk/>
          <pc:sldMk cId="291460210" sldId="309"/>
        </pc:sldMkLst>
      </pc:sldChg>
      <pc:sldChg chg="addSp delSp modSp mod">
        <pc:chgData name="Chris Line" userId="d2d988fb-c4b0-4de8-a174-f97bb6c8dfd6" providerId="ADAL" clId="{1C555C09-DC81-4DF2-AEB4-B2C91BFE9112}" dt="2021-05-02T17:31:55.720" v="2072" actId="1076"/>
        <pc:sldMkLst>
          <pc:docMk/>
          <pc:sldMk cId="1738114884" sldId="310"/>
        </pc:sldMkLst>
        <pc:spChg chg="mod">
          <ac:chgData name="Chris Line" userId="d2d988fb-c4b0-4de8-a174-f97bb6c8dfd6" providerId="ADAL" clId="{1C555C09-DC81-4DF2-AEB4-B2C91BFE9112}" dt="2021-05-02T17:30:39.737" v="2069" actId="20577"/>
          <ac:spMkLst>
            <pc:docMk/>
            <pc:sldMk cId="1738114884" sldId="310"/>
            <ac:spMk id="3" creationId="{00000000-0000-0000-0000-000000000000}"/>
          </ac:spMkLst>
        </pc:spChg>
        <pc:picChg chg="del">
          <ac:chgData name="Chris Line" userId="d2d988fb-c4b0-4de8-a174-f97bb6c8dfd6" providerId="ADAL" clId="{1C555C09-DC81-4DF2-AEB4-B2C91BFE9112}" dt="2021-05-02T17:31:51.954" v="2070" actId="478"/>
          <ac:picMkLst>
            <pc:docMk/>
            <pc:sldMk cId="1738114884" sldId="310"/>
            <ac:picMk id="7" creationId="{00000000-0000-0000-0000-000000000000}"/>
          </ac:picMkLst>
        </pc:picChg>
        <pc:picChg chg="add mod">
          <ac:chgData name="Chris Line" userId="d2d988fb-c4b0-4de8-a174-f97bb6c8dfd6" providerId="ADAL" clId="{1C555C09-DC81-4DF2-AEB4-B2C91BFE9112}" dt="2021-05-02T17:31:55.720" v="2072" actId="1076"/>
          <ac:picMkLst>
            <pc:docMk/>
            <pc:sldMk cId="1738114884" sldId="310"/>
            <ac:picMk id="8" creationId="{9188917A-DC11-4DE7-A0DF-A82DE79904BB}"/>
          </ac:picMkLst>
        </pc:picChg>
      </pc:sldChg>
      <pc:sldChg chg="del">
        <pc:chgData name="Chris Line" userId="d2d988fb-c4b0-4de8-a174-f97bb6c8dfd6" providerId="ADAL" clId="{1C555C09-DC81-4DF2-AEB4-B2C91BFE9112}" dt="2021-04-29T14:07:44.807" v="670" actId="2696"/>
        <pc:sldMkLst>
          <pc:docMk/>
          <pc:sldMk cId="547322276" sldId="332"/>
        </pc:sldMkLst>
      </pc:sldChg>
      <pc:sldChg chg="addSp delSp modSp mod">
        <pc:chgData name="Chris Line" userId="d2d988fb-c4b0-4de8-a174-f97bb6c8dfd6" providerId="ADAL" clId="{1C555C09-DC81-4DF2-AEB4-B2C91BFE9112}" dt="2021-04-29T20:01:46.265" v="1945" actId="1076"/>
        <pc:sldMkLst>
          <pc:docMk/>
          <pc:sldMk cId="3739721057" sldId="333"/>
        </pc:sldMkLst>
        <pc:spChg chg="mod">
          <ac:chgData name="Chris Line" userId="d2d988fb-c4b0-4de8-a174-f97bb6c8dfd6" providerId="ADAL" clId="{1C555C09-DC81-4DF2-AEB4-B2C91BFE9112}" dt="2021-04-29T20:01:28.258" v="1941" actId="20577"/>
          <ac:spMkLst>
            <pc:docMk/>
            <pc:sldMk cId="3739721057" sldId="333"/>
            <ac:spMk id="3" creationId="{00000000-0000-0000-0000-000000000000}"/>
          </ac:spMkLst>
        </pc:spChg>
        <pc:picChg chg="del">
          <ac:chgData name="Chris Line" userId="d2d988fb-c4b0-4de8-a174-f97bb6c8dfd6" providerId="ADAL" clId="{1C555C09-DC81-4DF2-AEB4-B2C91BFE9112}" dt="2021-04-29T20:01:38.102" v="1942" actId="478"/>
          <ac:picMkLst>
            <pc:docMk/>
            <pc:sldMk cId="3739721057" sldId="333"/>
            <ac:picMk id="7" creationId="{00000000-0000-0000-0000-000000000000}"/>
          </ac:picMkLst>
        </pc:picChg>
        <pc:picChg chg="add mod">
          <ac:chgData name="Chris Line" userId="d2d988fb-c4b0-4de8-a174-f97bb6c8dfd6" providerId="ADAL" clId="{1C555C09-DC81-4DF2-AEB4-B2C91BFE9112}" dt="2021-04-29T20:01:46.265" v="1945" actId="1076"/>
          <ac:picMkLst>
            <pc:docMk/>
            <pc:sldMk cId="3739721057" sldId="333"/>
            <ac:picMk id="8" creationId="{717F42BD-FAAC-4823-9091-531B26FD2E1F}"/>
          </ac:picMkLst>
        </pc:picChg>
      </pc:sldChg>
      <pc:sldChg chg="modSp mod">
        <pc:chgData name="Chris Line" userId="d2d988fb-c4b0-4de8-a174-f97bb6c8dfd6" providerId="ADAL" clId="{1C555C09-DC81-4DF2-AEB4-B2C91BFE9112}" dt="2021-05-05T17:43:51.438" v="5250" actId="6549"/>
        <pc:sldMkLst>
          <pc:docMk/>
          <pc:sldMk cId="2032867754" sldId="334"/>
        </pc:sldMkLst>
        <pc:spChg chg="mod">
          <ac:chgData name="Chris Line" userId="d2d988fb-c4b0-4de8-a174-f97bb6c8dfd6" providerId="ADAL" clId="{1C555C09-DC81-4DF2-AEB4-B2C91BFE9112}" dt="2021-05-05T17:43:51.438" v="5250" actId="6549"/>
          <ac:spMkLst>
            <pc:docMk/>
            <pc:sldMk cId="2032867754" sldId="334"/>
            <ac:spMk id="3" creationId="{160D3CDD-AD01-466E-89C7-84D2CF2C1EA1}"/>
          </ac:spMkLst>
        </pc:spChg>
      </pc:sldChg>
      <pc:sldChg chg="addSp delSp modSp mod">
        <pc:chgData name="Chris Line" userId="d2d988fb-c4b0-4de8-a174-f97bb6c8dfd6" providerId="ADAL" clId="{1C555C09-DC81-4DF2-AEB4-B2C91BFE9112}" dt="2021-05-02T19:19:03.935" v="2222" actId="1076"/>
        <pc:sldMkLst>
          <pc:docMk/>
          <pc:sldMk cId="2502598919" sldId="336"/>
        </pc:sldMkLst>
        <pc:spChg chg="mod">
          <ac:chgData name="Chris Line" userId="d2d988fb-c4b0-4de8-a174-f97bb6c8dfd6" providerId="ADAL" clId="{1C555C09-DC81-4DF2-AEB4-B2C91BFE9112}" dt="2021-05-02T18:56:47.421" v="2208" actId="27636"/>
          <ac:spMkLst>
            <pc:docMk/>
            <pc:sldMk cId="2502598919" sldId="336"/>
            <ac:spMk id="2" creationId="{00000000-0000-0000-0000-000000000000}"/>
          </ac:spMkLst>
        </pc:spChg>
        <pc:graphicFrameChg chg="add mod modGraphic">
          <ac:chgData name="Chris Line" userId="d2d988fb-c4b0-4de8-a174-f97bb6c8dfd6" providerId="ADAL" clId="{1C555C09-DC81-4DF2-AEB4-B2C91BFE9112}" dt="2021-05-02T19:19:03.935" v="2222" actId="1076"/>
          <ac:graphicFrameMkLst>
            <pc:docMk/>
            <pc:sldMk cId="2502598919" sldId="336"/>
            <ac:graphicFrameMk id="3" creationId="{F3F58EAF-279D-4D53-9B2F-A58BE3287DE4}"/>
          </ac:graphicFrameMkLst>
        </pc:graphicFrameChg>
        <pc:picChg chg="del">
          <ac:chgData name="Chris Line" userId="d2d988fb-c4b0-4de8-a174-f97bb6c8dfd6" providerId="ADAL" clId="{1C555C09-DC81-4DF2-AEB4-B2C91BFE9112}" dt="2021-05-02T18:56:49.970" v="2209" actId="478"/>
          <ac:picMkLst>
            <pc:docMk/>
            <pc:sldMk cId="2502598919" sldId="336"/>
            <ac:picMk id="10" creationId="{00000000-0000-0000-0000-000000000000}"/>
          </ac:picMkLst>
        </pc:picChg>
      </pc:sldChg>
      <pc:sldChg chg="addSp delSp modSp mod">
        <pc:chgData name="Chris Line" userId="d2d988fb-c4b0-4de8-a174-f97bb6c8dfd6" providerId="ADAL" clId="{1C555C09-DC81-4DF2-AEB4-B2C91BFE9112}" dt="2021-05-02T19:49:52.070" v="3030" actId="1076"/>
        <pc:sldMkLst>
          <pc:docMk/>
          <pc:sldMk cId="44656794" sldId="337"/>
        </pc:sldMkLst>
        <pc:spChg chg="mod">
          <ac:chgData name="Chris Line" userId="d2d988fb-c4b0-4de8-a174-f97bb6c8dfd6" providerId="ADAL" clId="{1C555C09-DC81-4DF2-AEB4-B2C91BFE9112}" dt="2021-05-02T19:48:29.082" v="3027" actId="14100"/>
          <ac:spMkLst>
            <pc:docMk/>
            <pc:sldMk cId="44656794" sldId="337"/>
            <ac:spMk id="9" creationId="{00000000-0000-0000-0000-000000000000}"/>
          </ac:spMkLst>
        </pc:spChg>
        <pc:picChg chg="add del mod">
          <ac:chgData name="Chris Line" userId="d2d988fb-c4b0-4de8-a174-f97bb6c8dfd6" providerId="ADAL" clId="{1C555C09-DC81-4DF2-AEB4-B2C91BFE9112}" dt="2021-05-02T19:49:48.625" v="3028" actId="478"/>
          <ac:picMkLst>
            <pc:docMk/>
            <pc:sldMk cId="44656794" sldId="337"/>
            <ac:picMk id="4" creationId="{D2991F5B-5292-4059-A14F-7401C5BD8E4A}"/>
          </ac:picMkLst>
        </pc:picChg>
        <pc:picChg chg="del">
          <ac:chgData name="Chris Line" userId="d2d988fb-c4b0-4de8-a174-f97bb6c8dfd6" providerId="ADAL" clId="{1C555C09-DC81-4DF2-AEB4-B2C91BFE9112}" dt="2021-05-02T19:48:20.522" v="3024" actId="478"/>
          <ac:picMkLst>
            <pc:docMk/>
            <pc:sldMk cId="44656794" sldId="337"/>
            <ac:picMk id="7" creationId="{00000000-0000-0000-0000-000000000000}"/>
          </ac:picMkLst>
        </pc:picChg>
        <pc:picChg chg="add mod">
          <ac:chgData name="Chris Line" userId="d2d988fb-c4b0-4de8-a174-f97bb6c8dfd6" providerId="ADAL" clId="{1C555C09-DC81-4DF2-AEB4-B2C91BFE9112}" dt="2021-05-02T19:49:52.070" v="3030" actId="1076"/>
          <ac:picMkLst>
            <pc:docMk/>
            <pc:sldMk cId="44656794" sldId="337"/>
            <ac:picMk id="10" creationId="{762461CA-B579-42AE-84E1-6D45A965578C}"/>
          </ac:picMkLst>
        </pc:picChg>
      </pc:sldChg>
      <pc:sldChg chg="modSp mod">
        <pc:chgData name="Chris Line" userId="d2d988fb-c4b0-4de8-a174-f97bb6c8dfd6" providerId="ADAL" clId="{1C555C09-DC81-4DF2-AEB4-B2C91BFE9112}" dt="2021-05-02T19:50:02.632" v="3034" actId="20577"/>
        <pc:sldMkLst>
          <pc:docMk/>
          <pc:sldMk cId="3901336556" sldId="338"/>
        </pc:sldMkLst>
        <pc:spChg chg="mod">
          <ac:chgData name="Chris Line" userId="d2d988fb-c4b0-4de8-a174-f97bb6c8dfd6" providerId="ADAL" clId="{1C555C09-DC81-4DF2-AEB4-B2C91BFE9112}" dt="2021-05-02T19:50:02.632" v="3034" actId="20577"/>
          <ac:spMkLst>
            <pc:docMk/>
            <pc:sldMk cId="3901336556" sldId="338"/>
            <ac:spMk id="9" creationId="{00000000-0000-0000-0000-000000000000}"/>
          </ac:spMkLst>
        </pc:spChg>
      </pc:sldChg>
      <pc:sldChg chg="addSp delSp modSp mod">
        <pc:chgData name="Chris Line" userId="d2d988fb-c4b0-4de8-a174-f97bb6c8dfd6" providerId="ADAL" clId="{1C555C09-DC81-4DF2-AEB4-B2C91BFE9112}" dt="2021-05-02T20:05:20.855" v="3044" actId="1076"/>
        <pc:sldMkLst>
          <pc:docMk/>
          <pc:sldMk cId="3139601584" sldId="339"/>
        </pc:sldMkLst>
        <pc:spChg chg="add del mod">
          <ac:chgData name="Chris Line" userId="d2d988fb-c4b0-4de8-a174-f97bb6c8dfd6" providerId="ADAL" clId="{1C555C09-DC81-4DF2-AEB4-B2C91BFE9112}" dt="2021-05-02T20:05:13.048" v="3040" actId="478"/>
          <ac:spMkLst>
            <pc:docMk/>
            <pc:sldMk cId="3139601584" sldId="339"/>
            <ac:spMk id="4" creationId="{99367DE8-3C54-4170-9FE4-2C38C1BD9C8C}"/>
          </ac:spMkLst>
        </pc:spChg>
        <pc:picChg chg="del">
          <ac:chgData name="Chris Line" userId="d2d988fb-c4b0-4de8-a174-f97bb6c8dfd6" providerId="ADAL" clId="{1C555C09-DC81-4DF2-AEB4-B2C91BFE9112}" dt="2021-05-02T20:05:05.799" v="3037" actId="478"/>
          <ac:picMkLst>
            <pc:docMk/>
            <pc:sldMk cId="3139601584" sldId="339"/>
            <ac:picMk id="7" creationId="{00000000-0000-0000-0000-000000000000}"/>
          </ac:picMkLst>
        </pc:picChg>
        <pc:picChg chg="del">
          <ac:chgData name="Chris Line" userId="d2d988fb-c4b0-4de8-a174-f97bb6c8dfd6" providerId="ADAL" clId="{1C555C09-DC81-4DF2-AEB4-B2C91BFE9112}" dt="2021-05-02T20:05:04.093" v="3036" actId="478"/>
          <ac:picMkLst>
            <pc:docMk/>
            <pc:sldMk cId="3139601584" sldId="339"/>
            <ac:picMk id="9" creationId="{00000000-0000-0000-0000-000000000000}"/>
          </ac:picMkLst>
        </pc:picChg>
        <pc:picChg chg="add del">
          <ac:chgData name="Chris Line" userId="d2d988fb-c4b0-4de8-a174-f97bb6c8dfd6" providerId="ADAL" clId="{1C555C09-DC81-4DF2-AEB4-B2C91BFE9112}" dt="2021-05-02T20:05:07.685" v="3039"/>
          <ac:picMkLst>
            <pc:docMk/>
            <pc:sldMk cId="3139601584" sldId="339"/>
            <ac:picMk id="8194" creationId="{583FF187-EDA9-40FE-8D26-AA6C7B70B275}"/>
          </ac:picMkLst>
        </pc:picChg>
        <pc:picChg chg="add mod">
          <ac:chgData name="Chris Line" userId="d2d988fb-c4b0-4de8-a174-f97bb6c8dfd6" providerId="ADAL" clId="{1C555C09-DC81-4DF2-AEB4-B2C91BFE9112}" dt="2021-05-02T20:05:20.855" v="3044" actId="1076"/>
          <ac:picMkLst>
            <pc:docMk/>
            <pc:sldMk cId="3139601584" sldId="339"/>
            <ac:picMk id="8196" creationId="{EDBB68DD-B557-4E3C-9225-4BC2933DE642}"/>
          </ac:picMkLst>
        </pc:picChg>
        <pc:cxnChg chg="del">
          <ac:chgData name="Chris Line" userId="d2d988fb-c4b0-4de8-a174-f97bb6c8dfd6" providerId="ADAL" clId="{1C555C09-DC81-4DF2-AEB4-B2C91BFE9112}" dt="2021-05-02T20:05:15.101" v="3041" actId="478"/>
          <ac:cxnSpMkLst>
            <pc:docMk/>
            <pc:sldMk cId="3139601584" sldId="339"/>
            <ac:cxnSpMk id="11" creationId="{00000000-0000-0000-0000-000000000000}"/>
          </ac:cxnSpMkLst>
        </pc:cxnChg>
      </pc:sldChg>
      <pc:sldChg chg="addSp delSp modSp mod">
        <pc:chgData name="Chris Line" userId="d2d988fb-c4b0-4de8-a174-f97bb6c8dfd6" providerId="ADAL" clId="{1C555C09-DC81-4DF2-AEB4-B2C91BFE9112}" dt="2021-05-05T13:00:22.387" v="5057" actId="20577"/>
        <pc:sldMkLst>
          <pc:docMk/>
          <pc:sldMk cId="3340378579" sldId="340"/>
        </pc:sldMkLst>
        <pc:spChg chg="mod">
          <ac:chgData name="Chris Line" userId="d2d988fb-c4b0-4de8-a174-f97bb6c8dfd6" providerId="ADAL" clId="{1C555C09-DC81-4DF2-AEB4-B2C91BFE9112}" dt="2021-05-05T13:00:22.387" v="5057" actId="20577"/>
          <ac:spMkLst>
            <pc:docMk/>
            <pc:sldMk cId="3340378579" sldId="340"/>
            <ac:spMk id="7" creationId="{00000000-0000-0000-0000-000000000000}"/>
          </ac:spMkLst>
        </pc:spChg>
        <pc:picChg chg="del">
          <ac:chgData name="Chris Line" userId="d2d988fb-c4b0-4de8-a174-f97bb6c8dfd6" providerId="ADAL" clId="{1C555C09-DC81-4DF2-AEB4-B2C91BFE9112}" dt="2021-05-02T21:00:27.820" v="4246" actId="478"/>
          <ac:picMkLst>
            <pc:docMk/>
            <pc:sldMk cId="3340378579" sldId="340"/>
            <ac:picMk id="3" creationId="{00000000-0000-0000-0000-000000000000}"/>
          </ac:picMkLst>
        </pc:picChg>
        <pc:picChg chg="add del mod">
          <ac:chgData name="Chris Line" userId="d2d988fb-c4b0-4de8-a174-f97bb6c8dfd6" providerId="ADAL" clId="{1C555C09-DC81-4DF2-AEB4-B2C91BFE9112}" dt="2021-05-05T12:33:05.705" v="5037" actId="478"/>
          <ac:picMkLst>
            <pc:docMk/>
            <pc:sldMk cId="3340378579" sldId="340"/>
            <ac:picMk id="8" creationId="{2C3AAC5B-FDE1-4309-8138-68C9F5E1AB9E}"/>
          </ac:picMkLst>
        </pc:picChg>
        <pc:picChg chg="add del mod">
          <ac:chgData name="Chris Line" userId="d2d988fb-c4b0-4de8-a174-f97bb6c8dfd6" providerId="ADAL" clId="{1C555C09-DC81-4DF2-AEB4-B2C91BFE9112}" dt="2021-05-05T12:58:22.925" v="5042" actId="478"/>
          <ac:picMkLst>
            <pc:docMk/>
            <pc:sldMk cId="3340378579" sldId="340"/>
            <ac:picMk id="1026" creationId="{955F5760-4B20-42C2-BCE9-E584334D8B34}"/>
          </ac:picMkLst>
        </pc:picChg>
        <pc:picChg chg="add mod">
          <ac:chgData name="Chris Line" userId="d2d988fb-c4b0-4de8-a174-f97bb6c8dfd6" providerId="ADAL" clId="{1C555C09-DC81-4DF2-AEB4-B2C91BFE9112}" dt="2021-05-05T12:58:50.394" v="5050" actId="1076"/>
          <ac:picMkLst>
            <pc:docMk/>
            <pc:sldMk cId="3340378579" sldId="340"/>
            <ac:picMk id="1028" creationId="{DD4313AF-453C-4220-A8BB-2BBB68DE4FE2}"/>
          </ac:picMkLst>
        </pc:picChg>
      </pc:sldChg>
      <pc:sldChg chg="addSp delSp modSp mod">
        <pc:chgData name="Chris Line" userId="d2d988fb-c4b0-4de8-a174-f97bb6c8dfd6" providerId="ADAL" clId="{1C555C09-DC81-4DF2-AEB4-B2C91BFE9112}" dt="2021-05-02T18:43:29.390" v="2154" actId="20577"/>
        <pc:sldMkLst>
          <pc:docMk/>
          <pc:sldMk cId="2639745145" sldId="341"/>
        </pc:sldMkLst>
        <pc:spChg chg="mod">
          <ac:chgData name="Chris Line" userId="d2d988fb-c4b0-4de8-a174-f97bb6c8dfd6" providerId="ADAL" clId="{1C555C09-DC81-4DF2-AEB4-B2C91BFE9112}" dt="2021-05-02T18:43:29.390" v="2154" actId="20577"/>
          <ac:spMkLst>
            <pc:docMk/>
            <pc:sldMk cId="2639745145" sldId="341"/>
            <ac:spMk id="3" creationId="{8A209115-5E0E-4798-896A-700C877AE680}"/>
          </ac:spMkLst>
        </pc:spChg>
        <pc:picChg chg="del">
          <ac:chgData name="Chris Line" userId="d2d988fb-c4b0-4de8-a174-f97bb6c8dfd6" providerId="ADAL" clId="{1C555C09-DC81-4DF2-AEB4-B2C91BFE9112}" dt="2021-05-02T18:43:10.925" v="2138" actId="478"/>
          <ac:picMkLst>
            <pc:docMk/>
            <pc:sldMk cId="2639745145" sldId="341"/>
            <ac:picMk id="1026" creationId="{AE330B90-DFB1-4EB6-80A5-0E833CB5F63B}"/>
          </ac:picMkLst>
        </pc:picChg>
        <pc:picChg chg="add mod">
          <ac:chgData name="Chris Line" userId="d2d988fb-c4b0-4de8-a174-f97bb6c8dfd6" providerId="ADAL" clId="{1C555C09-DC81-4DF2-AEB4-B2C91BFE9112}" dt="2021-05-02T18:43:26.630" v="2145" actId="1076"/>
          <ac:picMkLst>
            <pc:docMk/>
            <pc:sldMk cId="2639745145" sldId="341"/>
            <ac:picMk id="5122" creationId="{622541C6-46E3-4644-8961-235F4035A54C}"/>
          </ac:picMkLst>
        </pc:picChg>
      </pc:sldChg>
      <pc:sldChg chg="addSp delSp modSp mod">
        <pc:chgData name="Chris Line" userId="d2d988fb-c4b0-4de8-a174-f97bb6c8dfd6" providerId="ADAL" clId="{1C555C09-DC81-4DF2-AEB4-B2C91BFE9112}" dt="2021-05-05T11:59:05.600" v="5036" actId="1076"/>
        <pc:sldMkLst>
          <pc:docMk/>
          <pc:sldMk cId="3699600117" sldId="342"/>
        </pc:sldMkLst>
        <pc:spChg chg="add del mod">
          <ac:chgData name="Chris Line" userId="d2d988fb-c4b0-4de8-a174-f97bb6c8dfd6" providerId="ADAL" clId="{1C555C09-DC81-4DF2-AEB4-B2C91BFE9112}" dt="2021-05-02T18:48:55.956" v="2161" actId="478"/>
          <ac:spMkLst>
            <pc:docMk/>
            <pc:sldMk cId="3699600117" sldId="342"/>
            <ac:spMk id="6" creationId="{0C636517-FDE3-4B53-B4DF-ADBDB9C52A63}"/>
          </ac:spMkLst>
        </pc:spChg>
        <pc:spChg chg="mod">
          <ac:chgData name="Chris Line" userId="d2d988fb-c4b0-4de8-a174-f97bb6c8dfd6" providerId="ADAL" clId="{1C555C09-DC81-4DF2-AEB4-B2C91BFE9112}" dt="2021-05-02T18:49:01.115" v="2166" actId="6549"/>
          <ac:spMkLst>
            <pc:docMk/>
            <pc:sldMk cId="3699600117" sldId="342"/>
            <ac:spMk id="10" creationId="{70D3794C-CB7F-421D-9906-47A22E2D706A}"/>
          </ac:spMkLst>
        </pc:spChg>
        <pc:spChg chg="mod">
          <ac:chgData name="Chris Line" userId="d2d988fb-c4b0-4de8-a174-f97bb6c8dfd6" providerId="ADAL" clId="{1C555C09-DC81-4DF2-AEB4-B2C91BFE9112}" dt="2021-05-05T11:59:05.600" v="5036" actId="1076"/>
          <ac:spMkLst>
            <pc:docMk/>
            <pc:sldMk cId="3699600117" sldId="342"/>
            <ac:spMk id="12" creationId="{D06686F1-578C-49D2-9F5C-276ED47C0544}"/>
          </ac:spMkLst>
        </pc:spChg>
        <pc:picChg chg="del">
          <ac:chgData name="Chris Line" userId="d2d988fb-c4b0-4de8-a174-f97bb6c8dfd6" providerId="ADAL" clId="{1C555C09-DC81-4DF2-AEB4-B2C91BFE9112}" dt="2021-05-02T18:48:22.031" v="2155" actId="478"/>
          <ac:picMkLst>
            <pc:docMk/>
            <pc:sldMk cId="3699600117" sldId="342"/>
            <ac:picMk id="5" creationId="{A9944809-E3ED-4A43-B111-179A074AB091}"/>
          </ac:picMkLst>
        </pc:picChg>
        <pc:picChg chg="add mod">
          <ac:chgData name="Chris Line" userId="d2d988fb-c4b0-4de8-a174-f97bb6c8dfd6" providerId="ADAL" clId="{1C555C09-DC81-4DF2-AEB4-B2C91BFE9112}" dt="2021-05-02T18:48:32.674" v="2160" actId="1076"/>
          <ac:picMkLst>
            <pc:docMk/>
            <pc:sldMk cId="3699600117" sldId="342"/>
            <ac:picMk id="8" creationId="{1B116596-7744-4A57-B093-BBEF7C55F726}"/>
          </ac:picMkLst>
        </pc:picChg>
        <pc:picChg chg="add mod">
          <ac:chgData name="Chris Line" userId="d2d988fb-c4b0-4de8-a174-f97bb6c8dfd6" providerId="ADAL" clId="{1C555C09-DC81-4DF2-AEB4-B2C91BFE9112}" dt="2021-05-02T18:49:25.865" v="2171" actId="1076"/>
          <ac:picMkLst>
            <pc:docMk/>
            <pc:sldMk cId="3699600117" sldId="342"/>
            <ac:picMk id="11" creationId="{1B6C6E3C-D986-40D6-8EAF-FBB280B966A3}"/>
          </ac:picMkLst>
        </pc:picChg>
        <pc:picChg chg="del">
          <ac:chgData name="Chris Line" userId="d2d988fb-c4b0-4de8-a174-f97bb6c8dfd6" providerId="ADAL" clId="{1C555C09-DC81-4DF2-AEB4-B2C91BFE9112}" dt="2021-05-02T18:49:03.914" v="2167" actId="478"/>
          <ac:picMkLst>
            <pc:docMk/>
            <pc:sldMk cId="3699600117" sldId="342"/>
            <ac:picMk id="2050" creationId="{F27EA0FD-352E-4B9C-A79D-F6A5B2FA2E74}"/>
          </ac:picMkLst>
        </pc:picChg>
      </pc:sldChg>
      <pc:sldChg chg="del">
        <pc:chgData name="Chris Line" userId="d2d988fb-c4b0-4de8-a174-f97bb6c8dfd6" providerId="ADAL" clId="{1C555C09-DC81-4DF2-AEB4-B2C91BFE9112}" dt="2021-05-02T19:50:25.412" v="3035" actId="2696"/>
        <pc:sldMkLst>
          <pc:docMk/>
          <pc:sldMk cId="1937507124" sldId="343"/>
        </pc:sldMkLst>
      </pc:sldChg>
      <pc:sldChg chg="add del">
        <pc:chgData name="Chris Line" userId="d2d988fb-c4b0-4de8-a174-f97bb6c8dfd6" providerId="ADAL" clId="{1C555C09-DC81-4DF2-AEB4-B2C91BFE9112}" dt="2021-04-27T15:06:09.629" v="75" actId="2696"/>
        <pc:sldMkLst>
          <pc:docMk/>
          <pc:sldMk cId="719612935" sldId="344"/>
        </pc:sldMkLst>
      </pc:sldChg>
      <pc:sldChg chg="addSp delSp modSp add mod">
        <pc:chgData name="Chris Line" userId="d2d988fb-c4b0-4de8-a174-f97bb6c8dfd6" providerId="ADAL" clId="{1C555C09-DC81-4DF2-AEB4-B2C91BFE9112}" dt="2021-04-29T19:21:47.372" v="1784" actId="20577"/>
        <pc:sldMkLst>
          <pc:docMk/>
          <pc:sldMk cId="2392421088" sldId="344"/>
        </pc:sldMkLst>
        <pc:spChg chg="mod">
          <ac:chgData name="Chris Line" userId="d2d988fb-c4b0-4de8-a174-f97bb6c8dfd6" providerId="ADAL" clId="{1C555C09-DC81-4DF2-AEB4-B2C91BFE9112}" dt="2021-04-29T19:21:47.372" v="1784" actId="20577"/>
          <ac:spMkLst>
            <pc:docMk/>
            <pc:sldMk cId="2392421088" sldId="344"/>
            <ac:spMk id="2" creationId="{00000000-0000-0000-0000-000000000000}"/>
          </ac:spMkLst>
        </pc:spChg>
        <pc:picChg chg="add mod">
          <ac:chgData name="Chris Line" userId="d2d988fb-c4b0-4de8-a174-f97bb6c8dfd6" providerId="ADAL" clId="{1C555C09-DC81-4DF2-AEB4-B2C91BFE9112}" dt="2021-04-29T18:53:45.256" v="1758" actId="1076"/>
          <ac:picMkLst>
            <pc:docMk/>
            <pc:sldMk cId="2392421088" sldId="344"/>
            <ac:picMk id="7" creationId="{E2CB5AF2-1D6B-42C1-AFCD-0FB45D97A182}"/>
          </ac:picMkLst>
        </pc:picChg>
        <pc:picChg chg="del">
          <ac:chgData name="Chris Line" userId="d2d988fb-c4b0-4de8-a174-f97bb6c8dfd6" providerId="ADAL" clId="{1C555C09-DC81-4DF2-AEB4-B2C91BFE9112}" dt="2021-04-29T18:53:34.616" v="1755" actId="478"/>
          <ac:picMkLst>
            <pc:docMk/>
            <pc:sldMk cId="2392421088" sldId="344"/>
            <ac:picMk id="1028" creationId="{00000000-0000-0000-0000-000000000000}"/>
          </ac:picMkLst>
        </pc:picChg>
      </pc:sldChg>
      <pc:sldChg chg="add del">
        <pc:chgData name="Chris Line" userId="d2d988fb-c4b0-4de8-a174-f97bb6c8dfd6" providerId="ADAL" clId="{1C555C09-DC81-4DF2-AEB4-B2C91BFE9112}" dt="2021-04-29T13:14:34.097" v="200"/>
        <pc:sldMkLst>
          <pc:docMk/>
          <pc:sldMk cId="3730167216" sldId="344"/>
        </pc:sldMkLst>
      </pc:sldChg>
      <pc:sldChg chg="addSp delSp modSp add mod ord">
        <pc:chgData name="Chris Line" userId="d2d988fb-c4b0-4de8-a174-f97bb6c8dfd6" providerId="ADAL" clId="{1C555C09-DC81-4DF2-AEB4-B2C91BFE9112}" dt="2021-04-29T18:22:32.354" v="1491" actId="1076"/>
        <pc:sldMkLst>
          <pc:docMk/>
          <pc:sldMk cId="3440406589" sldId="345"/>
        </pc:sldMkLst>
        <pc:spChg chg="mod">
          <ac:chgData name="Chris Line" userId="d2d988fb-c4b0-4de8-a174-f97bb6c8dfd6" providerId="ADAL" clId="{1C555C09-DC81-4DF2-AEB4-B2C91BFE9112}" dt="2021-04-29T18:20:46.433" v="1179" actId="20577"/>
          <ac:spMkLst>
            <pc:docMk/>
            <pc:sldMk cId="3440406589" sldId="345"/>
            <ac:spMk id="2" creationId="{00000000-0000-0000-0000-000000000000}"/>
          </ac:spMkLst>
        </pc:spChg>
        <pc:spChg chg="mod">
          <ac:chgData name="Chris Line" userId="d2d988fb-c4b0-4de8-a174-f97bb6c8dfd6" providerId="ADAL" clId="{1C555C09-DC81-4DF2-AEB4-B2C91BFE9112}" dt="2021-04-29T18:22:06.397" v="1486" actId="27636"/>
          <ac:spMkLst>
            <pc:docMk/>
            <pc:sldMk cId="3440406589" sldId="345"/>
            <ac:spMk id="3" creationId="{00000000-0000-0000-0000-000000000000}"/>
          </ac:spMkLst>
        </pc:spChg>
        <pc:picChg chg="del">
          <ac:chgData name="Chris Line" userId="d2d988fb-c4b0-4de8-a174-f97bb6c8dfd6" providerId="ADAL" clId="{1C555C09-DC81-4DF2-AEB4-B2C91BFE9112}" dt="2021-04-29T15:26:47.010" v="1114" actId="478"/>
          <ac:picMkLst>
            <pc:docMk/>
            <pc:sldMk cId="3440406589" sldId="345"/>
            <ac:picMk id="7" creationId="{B8F6DEA2-CC28-4FC5-B1C1-DC05A429958D}"/>
          </ac:picMkLst>
        </pc:picChg>
        <pc:picChg chg="add del mod">
          <ac:chgData name="Chris Line" userId="d2d988fb-c4b0-4de8-a174-f97bb6c8dfd6" providerId="ADAL" clId="{1C555C09-DC81-4DF2-AEB4-B2C91BFE9112}" dt="2021-04-29T18:20:50.516" v="1180" actId="478"/>
          <ac:picMkLst>
            <pc:docMk/>
            <pc:sldMk cId="3440406589" sldId="345"/>
            <ac:picMk id="8" creationId="{9251AF58-7BD1-49CF-BC02-AD107E24A9FD}"/>
          </ac:picMkLst>
        </pc:picChg>
        <pc:picChg chg="add mod">
          <ac:chgData name="Chris Line" userId="d2d988fb-c4b0-4de8-a174-f97bb6c8dfd6" providerId="ADAL" clId="{1C555C09-DC81-4DF2-AEB4-B2C91BFE9112}" dt="2021-04-29T18:22:32.354" v="1491" actId="1076"/>
          <ac:picMkLst>
            <pc:docMk/>
            <pc:sldMk cId="3440406589" sldId="345"/>
            <ac:picMk id="3074" creationId="{0CBA707C-8DE7-43AB-8071-8631BE52B512}"/>
          </ac:picMkLst>
        </pc:picChg>
      </pc:sldChg>
      <pc:sldChg chg="addSp delSp modSp add mod">
        <pc:chgData name="Chris Line" userId="d2d988fb-c4b0-4de8-a174-f97bb6c8dfd6" providerId="ADAL" clId="{1C555C09-DC81-4DF2-AEB4-B2C91BFE9112}" dt="2021-04-29T18:26:03.462" v="1754" actId="1076"/>
        <pc:sldMkLst>
          <pc:docMk/>
          <pc:sldMk cId="4109669761" sldId="346"/>
        </pc:sldMkLst>
        <pc:spChg chg="mod">
          <ac:chgData name="Chris Line" userId="d2d988fb-c4b0-4de8-a174-f97bb6c8dfd6" providerId="ADAL" clId="{1C555C09-DC81-4DF2-AEB4-B2C91BFE9112}" dt="2021-04-29T18:09:04.224" v="1132" actId="27636"/>
          <ac:spMkLst>
            <pc:docMk/>
            <pc:sldMk cId="4109669761" sldId="346"/>
            <ac:spMk id="2" creationId="{00000000-0000-0000-0000-000000000000}"/>
          </ac:spMkLst>
        </pc:spChg>
        <pc:spChg chg="del mod">
          <ac:chgData name="Chris Line" userId="d2d988fb-c4b0-4de8-a174-f97bb6c8dfd6" providerId="ADAL" clId="{1C555C09-DC81-4DF2-AEB4-B2C91BFE9112}" dt="2021-04-29T18:09:14.772" v="1136" actId="478"/>
          <ac:spMkLst>
            <pc:docMk/>
            <pc:sldMk cId="4109669761" sldId="346"/>
            <ac:spMk id="3" creationId="{00000000-0000-0000-0000-000000000000}"/>
          </ac:spMkLst>
        </pc:spChg>
        <pc:spChg chg="add mod">
          <ac:chgData name="Chris Line" userId="d2d988fb-c4b0-4de8-a174-f97bb6c8dfd6" providerId="ADAL" clId="{1C555C09-DC81-4DF2-AEB4-B2C91BFE9112}" dt="2021-04-29T18:24:30.186" v="1496" actId="20577"/>
          <ac:spMkLst>
            <pc:docMk/>
            <pc:sldMk cId="4109669761" sldId="346"/>
            <ac:spMk id="11" creationId="{55037668-2320-40DA-899D-5D2B45FA3E72}"/>
          </ac:spMkLst>
        </pc:spChg>
        <pc:spChg chg="add mod">
          <ac:chgData name="Chris Line" userId="d2d988fb-c4b0-4de8-a174-f97bb6c8dfd6" providerId="ADAL" clId="{1C555C09-DC81-4DF2-AEB4-B2C91BFE9112}" dt="2021-04-29T18:25:35.786" v="1748" actId="20577"/>
          <ac:spMkLst>
            <pc:docMk/>
            <pc:sldMk cId="4109669761" sldId="346"/>
            <ac:spMk id="12" creationId="{F51ECE4F-42E0-4EAA-AF0A-7DECCF51A55E}"/>
          </ac:spMkLst>
        </pc:spChg>
        <pc:picChg chg="add del mod">
          <ac:chgData name="Chris Line" userId="d2d988fb-c4b0-4de8-a174-f97bb6c8dfd6" providerId="ADAL" clId="{1C555C09-DC81-4DF2-AEB4-B2C91BFE9112}" dt="2021-04-29T18:13:16.077" v="1141" actId="478"/>
          <ac:picMkLst>
            <pc:docMk/>
            <pc:sldMk cId="4109669761" sldId="346"/>
            <ac:picMk id="7" creationId="{E99268B2-637A-4B16-B630-23DE8405524A}"/>
          </ac:picMkLst>
        </pc:picChg>
        <pc:picChg chg="del">
          <ac:chgData name="Chris Line" userId="d2d988fb-c4b0-4de8-a174-f97bb6c8dfd6" providerId="ADAL" clId="{1C555C09-DC81-4DF2-AEB4-B2C91BFE9112}" dt="2021-04-29T18:09:16.840" v="1137" actId="478"/>
          <ac:picMkLst>
            <pc:docMk/>
            <pc:sldMk cId="4109669761" sldId="346"/>
            <ac:picMk id="8" creationId="{9251AF58-7BD1-49CF-BC02-AD107E24A9FD}"/>
          </ac:picMkLst>
        </pc:picChg>
        <pc:picChg chg="add del mod">
          <ac:chgData name="Chris Line" userId="d2d988fb-c4b0-4de8-a174-f97bb6c8dfd6" providerId="ADAL" clId="{1C555C09-DC81-4DF2-AEB4-B2C91BFE9112}" dt="2021-04-29T18:25:50.664" v="1749" actId="478"/>
          <ac:picMkLst>
            <pc:docMk/>
            <pc:sldMk cId="4109669761" sldId="346"/>
            <ac:picMk id="10" creationId="{E2679FA1-3F6B-4055-AB59-F3091CE2E443}"/>
          </ac:picMkLst>
        </pc:picChg>
        <pc:picChg chg="add mod">
          <ac:chgData name="Chris Line" userId="d2d988fb-c4b0-4de8-a174-f97bb6c8dfd6" providerId="ADAL" clId="{1C555C09-DC81-4DF2-AEB4-B2C91BFE9112}" dt="2021-04-29T18:26:03.462" v="1754" actId="1076"/>
          <ac:picMkLst>
            <pc:docMk/>
            <pc:sldMk cId="4109669761" sldId="346"/>
            <ac:picMk id="14" creationId="{3820B773-61F5-4FC7-809C-7E98A314EA2B}"/>
          </ac:picMkLst>
        </pc:picChg>
      </pc:sldChg>
      <pc:sldChg chg="add ord">
        <pc:chgData name="Chris Line" userId="d2d988fb-c4b0-4de8-a174-f97bb6c8dfd6" providerId="ADAL" clId="{1C555C09-DC81-4DF2-AEB4-B2C91BFE9112}" dt="2021-04-29T18:20:27.296" v="1149"/>
        <pc:sldMkLst>
          <pc:docMk/>
          <pc:sldMk cId="28368186" sldId="347"/>
        </pc:sldMkLst>
      </pc:sldChg>
      <pc:sldChg chg="addSp delSp modSp add">
        <pc:chgData name="Chris Line" userId="d2d988fb-c4b0-4de8-a174-f97bb6c8dfd6" providerId="ADAL" clId="{1C555C09-DC81-4DF2-AEB4-B2C91BFE9112}" dt="2021-05-02T19:35:19.821" v="3023" actId="1076"/>
        <pc:sldMkLst>
          <pc:docMk/>
          <pc:sldMk cId="1989174556" sldId="348"/>
        </pc:sldMkLst>
        <pc:picChg chg="del">
          <ac:chgData name="Chris Line" userId="d2d988fb-c4b0-4de8-a174-f97bb6c8dfd6" providerId="ADAL" clId="{1C555C09-DC81-4DF2-AEB4-B2C91BFE9112}" dt="2021-05-02T19:35:03.396" v="3018" actId="478"/>
          <ac:picMkLst>
            <pc:docMk/>
            <pc:sldMk cId="1989174556" sldId="348"/>
            <ac:picMk id="1026" creationId="{00000000-0000-0000-0000-000000000000}"/>
          </ac:picMkLst>
        </pc:picChg>
        <pc:picChg chg="add mod">
          <ac:chgData name="Chris Line" userId="d2d988fb-c4b0-4de8-a174-f97bb6c8dfd6" providerId="ADAL" clId="{1C555C09-DC81-4DF2-AEB4-B2C91BFE9112}" dt="2021-05-02T19:35:19.821" v="3023" actId="1076"/>
          <ac:picMkLst>
            <pc:docMk/>
            <pc:sldMk cId="1989174556" sldId="348"/>
            <ac:picMk id="7170" creationId="{7D41BDF6-5DCA-4EAD-8925-52C2DDA9C4D7}"/>
          </ac:picMkLst>
        </pc:picChg>
      </pc:sldChg>
      <pc:sldChg chg="delSp modSp add del mod">
        <pc:chgData name="Chris Line" userId="d2d988fb-c4b0-4de8-a174-f97bb6c8dfd6" providerId="ADAL" clId="{1C555C09-DC81-4DF2-AEB4-B2C91BFE9112}" dt="2021-05-02T19:20:28.941" v="2238" actId="2696"/>
        <pc:sldMkLst>
          <pc:docMk/>
          <pc:sldMk cId="3992910296" sldId="348"/>
        </pc:sldMkLst>
        <pc:spChg chg="mod">
          <ac:chgData name="Chris Line" userId="d2d988fb-c4b0-4de8-a174-f97bb6c8dfd6" providerId="ADAL" clId="{1C555C09-DC81-4DF2-AEB4-B2C91BFE9112}" dt="2021-05-02T19:20:20.477" v="2237" actId="14100"/>
          <ac:spMkLst>
            <pc:docMk/>
            <pc:sldMk cId="3992910296" sldId="348"/>
            <ac:spMk id="7" creationId="{00000000-0000-0000-0000-000000000000}"/>
          </ac:spMkLst>
        </pc:spChg>
        <pc:spChg chg="mod">
          <ac:chgData name="Chris Line" userId="d2d988fb-c4b0-4de8-a174-f97bb6c8dfd6" providerId="ADAL" clId="{1C555C09-DC81-4DF2-AEB4-B2C91BFE9112}" dt="2021-05-02T19:20:03.009" v="2226" actId="14100"/>
          <ac:spMkLst>
            <pc:docMk/>
            <pc:sldMk cId="3992910296" sldId="348"/>
            <ac:spMk id="9" creationId="{00000000-0000-0000-0000-000000000000}"/>
          </ac:spMkLst>
        </pc:spChg>
        <pc:graphicFrameChg chg="del">
          <ac:chgData name="Chris Line" userId="d2d988fb-c4b0-4de8-a174-f97bb6c8dfd6" providerId="ADAL" clId="{1C555C09-DC81-4DF2-AEB4-B2C91BFE9112}" dt="2021-05-02T19:19:55.377" v="2224" actId="478"/>
          <ac:graphicFrameMkLst>
            <pc:docMk/>
            <pc:sldMk cId="3992910296" sldId="348"/>
            <ac:graphicFrameMk id="3" creationId="{F3F58EAF-279D-4D53-9B2F-A58BE3287DE4}"/>
          </ac:graphicFrameMkLst>
        </pc:graphicFrameChg>
      </pc:sldChg>
      <pc:sldChg chg="addSp modSp add mod">
        <pc:chgData name="Chris Line" userId="d2d988fb-c4b0-4de8-a174-f97bb6c8dfd6" providerId="ADAL" clId="{1C555C09-DC81-4DF2-AEB4-B2C91BFE9112}" dt="2021-05-02T20:14:31.020" v="3556" actId="14100"/>
        <pc:sldMkLst>
          <pc:docMk/>
          <pc:sldMk cId="1880800849" sldId="349"/>
        </pc:sldMkLst>
        <pc:spChg chg="mod">
          <ac:chgData name="Chris Line" userId="d2d988fb-c4b0-4de8-a174-f97bb6c8dfd6" providerId="ADAL" clId="{1C555C09-DC81-4DF2-AEB4-B2C91BFE9112}" dt="2021-05-02T20:06:21.605" v="3165" actId="20577"/>
          <ac:spMkLst>
            <pc:docMk/>
            <pc:sldMk cId="1880800849" sldId="349"/>
            <ac:spMk id="2" creationId="{00000000-0000-0000-0000-000000000000}"/>
          </ac:spMkLst>
        </pc:spChg>
        <pc:spChg chg="mod">
          <ac:chgData name="Chris Line" userId="d2d988fb-c4b0-4de8-a174-f97bb6c8dfd6" providerId="ADAL" clId="{1C555C09-DC81-4DF2-AEB4-B2C91BFE9112}" dt="2021-05-02T20:14:23.641" v="3554" actId="27636"/>
          <ac:spMkLst>
            <pc:docMk/>
            <pc:sldMk cId="1880800849" sldId="349"/>
            <ac:spMk id="10" creationId="{00000000-0000-0000-0000-000000000000}"/>
          </ac:spMkLst>
        </pc:spChg>
        <pc:picChg chg="add mod">
          <ac:chgData name="Chris Line" userId="d2d988fb-c4b0-4de8-a174-f97bb6c8dfd6" providerId="ADAL" clId="{1C555C09-DC81-4DF2-AEB4-B2C91BFE9112}" dt="2021-05-02T20:14:31.020" v="3556" actId="14100"/>
          <ac:picMkLst>
            <pc:docMk/>
            <pc:sldMk cId="1880800849" sldId="349"/>
            <ac:picMk id="9218" creationId="{6BB14774-2125-4AC2-9DB5-B0FDB82AFFE4}"/>
          </ac:picMkLst>
        </pc:picChg>
      </pc:sldChg>
      <pc:sldChg chg="addSp delSp modSp add mod">
        <pc:chgData name="Chris Line" userId="d2d988fb-c4b0-4de8-a174-f97bb6c8dfd6" providerId="ADAL" clId="{1C555C09-DC81-4DF2-AEB4-B2C91BFE9112}" dt="2021-05-02T20:22:31.749" v="4025" actId="20577"/>
        <pc:sldMkLst>
          <pc:docMk/>
          <pc:sldMk cId="921914021" sldId="350"/>
        </pc:sldMkLst>
        <pc:spChg chg="mod">
          <ac:chgData name="Chris Line" userId="d2d988fb-c4b0-4de8-a174-f97bb6c8dfd6" providerId="ADAL" clId="{1C555C09-DC81-4DF2-AEB4-B2C91BFE9112}" dt="2021-05-02T20:22:31.749" v="4025" actId="20577"/>
          <ac:spMkLst>
            <pc:docMk/>
            <pc:sldMk cId="921914021" sldId="350"/>
            <ac:spMk id="10" creationId="{00000000-0000-0000-0000-000000000000}"/>
          </ac:spMkLst>
        </pc:spChg>
        <pc:picChg chg="del">
          <ac:chgData name="Chris Line" userId="d2d988fb-c4b0-4de8-a174-f97bb6c8dfd6" providerId="ADAL" clId="{1C555C09-DC81-4DF2-AEB4-B2C91BFE9112}" dt="2021-05-02T20:19:46.027" v="3559" actId="478"/>
          <ac:picMkLst>
            <pc:docMk/>
            <pc:sldMk cId="921914021" sldId="350"/>
            <ac:picMk id="9218" creationId="{6BB14774-2125-4AC2-9DB5-B0FDB82AFFE4}"/>
          </ac:picMkLst>
        </pc:picChg>
        <pc:picChg chg="add del">
          <ac:chgData name="Chris Line" userId="d2d988fb-c4b0-4de8-a174-f97bb6c8dfd6" providerId="ADAL" clId="{1C555C09-DC81-4DF2-AEB4-B2C91BFE9112}" dt="2021-05-02T20:19:46.027" v="3559" actId="478"/>
          <ac:picMkLst>
            <pc:docMk/>
            <pc:sldMk cId="921914021" sldId="350"/>
            <ac:picMk id="10242" creationId="{35F06E5D-F890-4E73-9A87-9D6120044857}"/>
          </ac:picMkLst>
        </pc:picChg>
        <pc:picChg chg="add mod">
          <ac:chgData name="Chris Line" userId="d2d988fb-c4b0-4de8-a174-f97bb6c8dfd6" providerId="ADAL" clId="{1C555C09-DC81-4DF2-AEB4-B2C91BFE9112}" dt="2021-05-02T20:21:27.430" v="3898" actId="1076"/>
          <ac:picMkLst>
            <pc:docMk/>
            <pc:sldMk cId="921914021" sldId="350"/>
            <ac:picMk id="10244" creationId="{547A5CEF-9473-4F66-949B-DEB2108E8983}"/>
          </ac:picMkLst>
        </pc:picChg>
      </pc:sldChg>
      <pc:sldChg chg="delSp modSp add mod">
        <pc:chgData name="Chris Line" userId="d2d988fb-c4b0-4de8-a174-f97bb6c8dfd6" providerId="ADAL" clId="{1C555C09-DC81-4DF2-AEB4-B2C91BFE9112}" dt="2021-05-05T11:15:22.870" v="5029" actId="27636"/>
        <pc:sldMkLst>
          <pc:docMk/>
          <pc:sldMk cId="224297035" sldId="351"/>
        </pc:sldMkLst>
        <pc:spChg chg="mod">
          <ac:chgData name="Chris Line" userId="d2d988fb-c4b0-4de8-a174-f97bb6c8dfd6" providerId="ADAL" clId="{1C555C09-DC81-4DF2-AEB4-B2C91BFE9112}" dt="2021-05-05T11:15:22.870" v="5029" actId="27636"/>
          <ac:spMkLst>
            <pc:docMk/>
            <pc:sldMk cId="224297035" sldId="351"/>
            <ac:spMk id="3" creationId="{00000000-0000-0000-0000-000000000000}"/>
          </ac:spMkLst>
        </pc:spChg>
        <pc:picChg chg="del">
          <ac:chgData name="Chris Line" userId="d2d988fb-c4b0-4de8-a174-f97bb6c8dfd6" providerId="ADAL" clId="{1C555C09-DC81-4DF2-AEB4-B2C91BFE9112}" dt="2021-05-05T11:11:28.079" v="4651" actId="478"/>
          <ac:picMkLst>
            <pc:docMk/>
            <pc:sldMk cId="224297035" sldId="351"/>
            <ac:picMk id="8" creationId="{0F3F9E74-E188-41E0-BC00-A9B37875FD16}"/>
          </ac:picMkLst>
        </pc:picChg>
      </pc:sldChg>
      <pc:sldChg chg="delSp modSp add del mod">
        <pc:chgData name="Chris Line" userId="d2d988fb-c4b0-4de8-a174-f97bb6c8dfd6" providerId="ADAL" clId="{1C555C09-DC81-4DF2-AEB4-B2C91BFE9112}" dt="2021-05-02T21:02:32.109" v="4487" actId="2696"/>
        <pc:sldMkLst>
          <pc:docMk/>
          <pc:sldMk cId="375390409" sldId="351"/>
        </pc:sldMkLst>
        <pc:spChg chg="mod">
          <ac:chgData name="Chris Line" userId="d2d988fb-c4b0-4de8-a174-f97bb6c8dfd6" providerId="ADAL" clId="{1C555C09-DC81-4DF2-AEB4-B2C91BFE9112}" dt="2021-05-02T21:00:49.617" v="4266" actId="20577"/>
          <ac:spMkLst>
            <pc:docMk/>
            <pc:sldMk cId="375390409" sldId="351"/>
            <ac:spMk id="2" creationId="{00000000-0000-0000-0000-000000000000}"/>
          </ac:spMkLst>
        </pc:spChg>
        <pc:spChg chg="mod">
          <ac:chgData name="Chris Line" userId="d2d988fb-c4b0-4de8-a174-f97bb6c8dfd6" providerId="ADAL" clId="{1C555C09-DC81-4DF2-AEB4-B2C91BFE9112}" dt="2021-05-02T21:01:49.798" v="4474" actId="21"/>
          <ac:spMkLst>
            <pc:docMk/>
            <pc:sldMk cId="375390409" sldId="351"/>
            <ac:spMk id="7" creationId="{00000000-0000-0000-0000-000000000000}"/>
          </ac:spMkLst>
        </pc:spChg>
        <pc:picChg chg="del">
          <ac:chgData name="Chris Line" userId="d2d988fb-c4b0-4de8-a174-f97bb6c8dfd6" providerId="ADAL" clId="{1C555C09-DC81-4DF2-AEB4-B2C91BFE9112}" dt="2021-05-02T21:00:51.697" v="4267" actId="478"/>
          <ac:picMkLst>
            <pc:docMk/>
            <pc:sldMk cId="375390409" sldId="351"/>
            <ac:picMk id="8" creationId="{2C3AAC5B-FDE1-4309-8138-68C9F5E1AB9E}"/>
          </ac:picMkLst>
        </pc:picChg>
      </pc:sldChg>
      <pc:sldChg chg="delSp modSp add mod">
        <pc:chgData name="Chris Line" userId="d2d988fb-c4b0-4de8-a174-f97bb6c8dfd6" providerId="ADAL" clId="{1C555C09-DC81-4DF2-AEB4-B2C91BFE9112}" dt="2021-05-06T19:34:46.818" v="5274" actId="1076"/>
        <pc:sldMkLst>
          <pc:docMk/>
          <pc:sldMk cId="1283084699" sldId="352"/>
        </pc:sldMkLst>
        <pc:spChg chg="mod">
          <ac:chgData name="Chris Line" userId="d2d988fb-c4b0-4de8-a174-f97bb6c8dfd6" providerId="ADAL" clId="{1C555C09-DC81-4DF2-AEB4-B2C91BFE9112}" dt="2021-05-06T19:34:46.818" v="5274" actId="1076"/>
          <ac:spMkLst>
            <pc:docMk/>
            <pc:sldMk cId="1283084699" sldId="352"/>
            <ac:spMk id="2" creationId="{00000000-0000-0000-0000-000000000000}"/>
          </ac:spMkLst>
        </pc:spChg>
        <pc:spChg chg="del mod">
          <ac:chgData name="Chris Line" userId="d2d988fb-c4b0-4de8-a174-f97bb6c8dfd6" providerId="ADAL" clId="{1C555C09-DC81-4DF2-AEB4-B2C91BFE9112}" dt="2021-05-06T19:34:33.820" v="5258" actId="478"/>
          <ac:spMkLst>
            <pc:docMk/>
            <pc:sldMk cId="1283084699" sldId="352"/>
            <ac:spMk id="3" creationId="{00000000-0000-0000-0000-000000000000}"/>
          </ac:spMkLst>
        </pc:spChg>
        <pc:picChg chg="del">
          <ac:chgData name="Chris Line" userId="d2d988fb-c4b0-4de8-a174-f97bb6c8dfd6" providerId="ADAL" clId="{1C555C09-DC81-4DF2-AEB4-B2C91BFE9112}" dt="2021-05-06T19:34:26.681" v="5254" actId="478"/>
          <ac:picMkLst>
            <pc:docMk/>
            <pc:sldMk cId="1283084699" sldId="352"/>
            <ac:picMk id="8" creationId="{347643E1-663F-4FF5-BF0F-120F3BC13561}"/>
          </ac:picMkLst>
        </pc:picChg>
      </pc:sldChg>
      <pc:sldChg chg="add ord">
        <pc:chgData name="Chris Line" userId="d2d988fb-c4b0-4de8-a174-f97bb6c8dfd6" providerId="ADAL" clId="{1C555C09-DC81-4DF2-AEB4-B2C91BFE9112}" dt="2021-05-06T19:35:14.337" v="5277"/>
        <pc:sldMkLst>
          <pc:docMk/>
          <pc:sldMk cId="1584952989" sldId="353"/>
        </pc:sldMkLst>
      </pc:sldChg>
    </pc:docChg>
  </pc:docChgLst>
  <pc:docChgLst>
    <pc:chgData name="Linda Stachera" userId="7f717aaf-87da-469b-87a4-7abadbf94c89" providerId="ADAL" clId="{EDD9DA64-CF3B-408D-AD26-CF6E570851BB}"/>
    <pc:docChg chg="undo redo custSel addSld delSld modSld sldOrd">
      <pc:chgData name="Linda Stachera" userId="7f717aaf-87da-469b-87a4-7abadbf94c89" providerId="ADAL" clId="{EDD9DA64-CF3B-408D-AD26-CF6E570851BB}" dt="2023-02-17T13:04:45.117" v="7117" actId="1076"/>
      <pc:docMkLst>
        <pc:docMk/>
      </pc:docMkLst>
      <pc:sldChg chg="modSp mod">
        <pc:chgData name="Linda Stachera" userId="7f717aaf-87da-469b-87a4-7abadbf94c89" providerId="ADAL" clId="{EDD9DA64-CF3B-408D-AD26-CF6E570851BB}" dt="2023-02-17T01:21:49.340" v="551" actId="20577"/>
        <pc:sldMkLst>
          <pc:docMk/>
          <pc:sldMk cId="0" sldId="256"/>
        </pc:sldMkLst>
        <pc:spChg chg="mod">
          <ac:chgData name="Linda Stachera" userId="7f717aaf-87da-469b-87a4-7abadbf94c89" providerId="ADAL" clId="{EDD9DA64-CF3B-408D-AD26-CF6E570851BB}" dt="2023-02-17T01:21:49.340" v="551" actId="20577"/>
          <ac:spMkLst>
            <pc:docMk/>
            <pc:sldMk cId="0" sldId="256"/>
            <ac:spMk id="4" creationId="{00000000-0000-0000-0000-000000000000}"/>
          </ac:spMkLst>
        </pc:spChg>
      </pc:sldChg>
      <pc:sldChg chg="addSp delSp modSp mod">
        <pc:chgData name="Linda Stachera" userId="7f717aaf-87da-469b-87a4-7abadbf94c89" providerId="ADAL" clId="{EDD9DA64-CF3B-408D-AD26-CF6E570851BB}" dt="2023-02-17T08:32:26.654" v="3233" actId="20577"/>
        <pc:sldMkLst>
          <pc:docMk/>
          <pc:sldMk cId="0" sldId="257"/>
        </pc:sldMkLst>
        <pc:spChg chg="mod">
          <ac:chgData name="Linda Stachera" userId="7f717aaf-87da-469b-87a4-7abadbf94c89" providerId="ADAL" clId="{EDD9DA64-CF3B-408D-AD26-CF6E570851BB}" dt="2023-02-17T02:36:28.575" v="1213" actId="1076"/>
          <ac:spMkLst>
            <pc:docMk/>
            <pc:sldMk cId="0" sldId="257"/>
            <ac:spMk id="2" creationId="{00000000-0000-0000-0000-000000000000}"/>
          </ac:spMkLst>
        </pc:spChg>
        <pc:spChg chg="mod">
          <ac:chgData name="Linda Stachera" userId="7f717aaf-87da-469b-87a4-7abadbf94c89" providerId="ADAL" clId="{EDD9DA64-CF3B-408D-AD26-CF6E570851BB}" dt="2023-02-17T08:32:26.654" v="3233" actId="20577"/>
          <ac:spMkLst>
            <pc:docMk/>
            <pc:sldMk cId="0" sldId="257"/>
            <ac:spMk id="3" creationId="{00000000-0000-0000-0000-000000000000}"/>
          </ac:spMkLst>
        </pc:spChg>
        <pc:picChg chg="add del mod">
          <ac:chgData name="Linda Stachera" userId="7f717aaf-87da-469b-87a4-7abadbf94c89" providerId="ADAL" clId="{EDD9DA64-CF3B-408D-AD26-CF6E570851BB}" dt="2023-02-17T03:28:33.677" v="1549" actId="478"/>
          <ac:picMkLst>
            <pc:docMk/>
            <pc:sldMk cId="0" sldId="257"/>
            <ac:picMk id="7" creationId="{2895969A-24B9-4C9C-8A6E-7F520E468D95}"/>
          </ac:picMkLst>
        </pc:picChg>
        <pc:picChg chg="add mod">
          <ac:chgData name="Linda Stachera" userId="7f717aaf-87da-469b-87a4-7abadbf94c89" providerId="ADAL" clId="{EDD9DA64-CF3B-408D-AD26-CF6E570851BB}" dt="2023-02-17T03:28:43.549" v="1551" actId="1076"/>
          <ac:picMkLst>
            <pc:docMk/>
            <pc:sldMk cId="0" sldId="257"/>
            <ac:picMk id="8" creationId="{0425199A-9BB6-4511-80D8-98CA0606F473}"/>
          </ac:picMkLst>
        </pc:picChg>
        <pc:picChg chg="del">
          <ac:chgData name="Linda Stachera" userId="7f717aaf-87da-469b-87a4-7abadbf94c89" providerId="ADAL" clId="{EDD9DA64-CF3B-408D-AD26-CF6E570851BB}" dt="2023-02-16T22:09:26.616" v="138" actId="478"/>
          <ac:picMkLst>
            <pc:docMk/>
            <pc:sldMk cId="0" sldId="257"/>
            <ac:picMk id="8" creationId="{6115CB46-71EA-454F-BCE1-025652C618A7}"/>
          </ac:picMkLst>
        </pc:picChg>
      </pc:sldChg>
      <pc:sldChg chg="modSp mod">
        <pc:chgData name="Linda Stachera" userId="7f717aaf-87da-469b-87a4-7abadbf94c89" providerId="ADAL" clId="{EDD9DA64-CF3B-408D-AD26-CF6E570851BB}" dt="2023-02-17T12:51:05.237" v="6411" actId="20577"/>
        <pc:sldMkLst>
          <pc:docMk/>
          <pc:sldMk cId="0" sldId="258"/>
        </pc:sldMkLst>
        <pc:spChg chg="mod">
          <ac:chgData name="Linda Stachera" userId="7f717aaf-87da-469b-87a4-7abadbf94c89" providerId="ADAL" clId="{EDD9DA64-CF3B-408D-AD26-CF6E570851BB}" dt="2023-02-17T02:35:23.984" v="1209" actId="1076"/>
          <ac:spMkLst>
            <pc:docMk/>
            <pc:sldMk cId="0" sldId="258"/>
            <ac:spMk id="2" creationId="{00000000-0000-0000-0000-000000000000}"/>
          </ac:spMkLst>
        </pc:spChg>
        <pc:spChg chg="mod">
          <ac:chgData name="Linda Stachera" userId="7f717aaf-87da-469b-87a4-7abadbf94c89" providerId="ADAL" clId="{EDD9DA64-CF3B-408D-AD26-CF6E570851BB}" dt="2023-02-17T12:51:05.237" v="6411" actId="20577"/>
          <ac:spMkLst>
            <pc:docMk/>
            <pc:sldMk cId="0" sldId="258"/>
            <ac:spMk id="3" creationId="{00000000-0000-0000-0000-000000000000}"/>
          </ac:spMkLst>
        </pc:spChg>
      </pc:sldChg>
      <pc:sldChg chg="addSp delSp modSp mod">
        <pc:chgData name="Linda Stachera" userId="7f717aaf-87da-469b-87a4-7abadbf94c89" providerId="ADAL" clId="{EDD9DA64-CF3B-408D-AD26-CF6E570851BB}" dt="2023-02-17T02:37:49.699" v="1218" actId="1076"/>
        <pc:sldMkLst>
          <pc:docMk/>
          <pc:sldMk cId="0" sldId="260"/>
        </pc:sldMkLst>
        <pc:spChg chg="mod">
          <ac:chgData name="Linda Stachera" userId="7f717aaf-87da-469b-87a4-7abadbf94c89" providerId="ADAL" clId="{EDD9DA64-CF3B-408D-AD26-CF6E570851BB}" dt="2023-02-17T02:37:34.490" v="1217" actId="6549"/>
          <ac:spMkLst>
            <pc:docMk/>
            <pc:sldMk cId="0" sldId="260"/>
            <ac:spMk id="2" creationId="{00000000-0000-0000-0000-000000000000}"/>
          </ac:spMkLst>
        </pc:spChg>
        <pc:spChg chg="mod">
          <ac:chgData name="Linda Stachera" userId="7f717aaf-87da-469b-87a4-7abadbf94c89" providerId="ADAL" clId="{EDD9DA64-CF3B-408D-AD26-CF6E570851BB}" dt="2023-02-17T02:37:49.699" v="1218" actId="1076"/>
          <ac:spMkLst>
            <pc:docMk/>
            <pc:sldMk cId="0" sldId="260"/>
            <ac:spMk id="3" creationId="{00000000-0000-0000-0000-000000000000}"/>
          </ac:spMkLst>
        </pc:spChg>
        <pc:picChg chg="del">
          <ac:chgData name="Linda Stachera" userId="7f717aaf-87da-469b-87a4-7abadbf94c89" providerId="ADAL" clId="{EDD9DA64-CF3B-408D-AD26-CF6E570851BB}" dt="2023-02-16T22:17:21.644" v="253" actId="478"/>
          <ac:picMkLst>
            <pc:docMk/>
            <pc:sldMk cId="0" sldId="260"/>
            <ac:picMk id="7" creationId="{87561BAD-C43C-4976-B277-842A81FBD732}"/>
          </ac:picMkLst>
        </pc:picChg>
        <pc:picChg chg="add mod">
          <ac:chgData name="Linda Stachera" userId="7f717aaf-87da-469b-87a4-7abadbf94c89" providerId="ADAL" clId="{EDD9DA64-CF3B-408D-AD26-CF6E570851BB}" dt="2023-02-16T22:17:53.756" v="260" actId="692"/>
          <ac:picMkLst>
            <pc:docMk/>
            <pc:sldMk cId="0" sldId="260"/>
            <ac:picMk id="8" creationId="{26733340-ED1D-4FAE-8A9C-FF27A91B4957}"/>
          </ac:picMkLst>
        </pc:picChg>
      </pc:sldChg>
      <pc:sldChg chg="addSp delSp modSp mod">
        <pc:chgData name="Linda Stachera" userId="7f717aaf-87da-469b-87a4-7abadbf94c89" providerId="ADAL" clId="{EDD9DA64-CF3B-408D-AD26-CF6E570851BB}" dt="2023-02-17T11:04:12.556" v="3805" actId="1076"/>
        <pc:sldMkLst>
          <pc:docMk/>
          <pc:sldMk cId="0" sldId="261"/>
        </pc:sldMkLst>
        <pc:spChg chg="mod">
          <ac:chgData name="Linda Stachera" userId="7f717aaf-87da-469b-87a4-7abadbf94c89" providerId="ADAL" clId="{EDD9DA64-CF3B-408D-AD26-CF6E570851BB}" dt="2023-02-17T02:39:21.514" v="1224" actId="1076"/>
          <ac:spMkLst>
            <pc:docMk/>
            <pc:sldMk cId="0" sldId="261"/>
            <ac:spMk id="2" creationId="{00000000-0000-0000-0000-000000000000}"/>
          </ac:spMkLst>
        </pc:spChg>
        <pc:spChg chg="mod">
          <ac:chgData name="Linda Stachera" userId="7f717aaf-87da-469b-87a4-7abadbf94c89" providerId="ADAL" clId="{EDD9DA64-CF3B-408D-AD26-CF6E570851BB}" dt="2023-02-17T11:00:51.529" v="3802" actId="20577"/>
          <ac:spMkLst>
            <pc:docMk/>
            <pc:sldMk cId="0" sldId="261"/>
            <ac:spMk id="3" creationId="{00000000-0000-0000-0000-000000000000}"/>
          </ac:spMkLst>
        </pc:spChg>
        <pc:picChg chg="add mod">
          <ac:chgData name="Linda Stachera" userId="7f717aaf-87da-469b-87a4-7abadbf94c89" providerId="ADAL" clId="{EDD9DA64-CF3B-408D-AD26-CF6E570851BB}" dt="2023-02-17T11:04:12.556" v="3805" actId="1076"/>
          <ac:picMkLst>
            <pc:docMk/>
            <pc:sldMk cId="0" sldId="261"/>
            <ac:picMk id="5" creationId="{26F7C8B8-68D5-42B5-8789-ACB6E4B54F44}"/>
          </ac:picMkLst>
        </pc:picChg>
        <pc:picChg chg="add del mod">
          <ac:chgData name="Linda Stachera" userId="7f717aaf-87da-469b-87a4-7abadbf94c89" providerId="ADAL" clId="{EDD9DA64-CF3B-408D-AD26-CF6E570851BB}" dt="2023-02-16T22:57:18.299" v="531" actId="478"/>
          <ac:picMkLst>
            <pc:docMk/>
            <pc:sldMk cId="0" sldId="261"/>
            <ac:picMk id="5" creationId="{37A9E606-D85D-4463-B1C5-6E5B72642473}"/>
          </ac:picMkLst>
        </pc:picChg>
        <pc:picChg chg="add del mod">
          <ac:chgData name="Linda Stachera" userId="7f717aaf-87da-469b-87a4-7abadbf94c89" providerId="ADAL" clId="{EDD9DA64-CF3B-408D-AD26-CF6E570851BB}" dt="2023-02-17T03:38:35.503" v="1560" actId="478"/>
          <ac:picMkLst>
            <pc:docMk/>
            <pc:sldMk cId="0" sldId="261"/>
            <ac:picMk id="5" creationId="{D9428EBB-CD51-4728-B520-7BB4E5F74CDC}"/>
          </ac:picMkLst>
        </pc:picChg>
        <pc:picChg chg="del">
          <ac:chgData name="Linda Stachera" userId="7f717aaf-87da-469b-87a4-7abadbf94c89" providerId="ADAL" clId="{EDD9DA64-CF3B-408D-AD26-CF6E570851BB}" dt="2023-02-16T22:47:44.175" v="407" actId="478"/>
          <ac:picMkLst>
            <pc:docMk/>
            <pc:sldMk cId="0" sldId="261"/>
            <ac:picMk id="6" creationId="{FB426A31-61CD-4607-BE83-7C540EA47F32}"/>
          </ac:picMkLst>
        </pc:picChg>
        <pc:picChg chg="add del mod">
          <ac:chgData name="Linda Stachera" userId="7f717aaf-87da-469b-87a4-7abadbf94c89" providerId="ADAL" clId="{EDD9DA64-CF3B-408D-AD26-CF6E570851BB}" dt="2023-02-17T11:02:10.999" v="3803" actId="478"/>
          <ac:picMkLst>
            <pc:docMk/>
            <pc:sldMk cId="0" sldId="261"/>
            <ac:picMk id="9" creationId="{CD409353-DF7D-491A-9348-F7166625F158}"/>
          </ac:picMkLst>
        </pc:picChg>
        <pc:picChg chg="add del mod">
          <ac:chgData name="Linda Stachera" userId="7f717aaf-87da-469b-87a4-7abadbf94c89" providerId="ADAL" clId="{EDD9DA64-CF3B-408D-AD26-CF6E570851BB}" dt="2023-02-17T03:37:59.777" v="1555" actId="478"/>
          <ac:picMkLst>
            <pc:docMk/>
            <pc:sldMk cId="0" sldId="261"/>
            <ac:picMk id="10" creationId="{960BB3C0-2197-4848-A60D-316AD3BB06F8}"/>
          </ac:picMkLst>
        </pc:picChg>
      </pc:sldChg>
      <pc:sldChg chg="addSp delSp modSp mod">
        <pc:chgData name="Linda Stachera" userId="7f717aaf-87da-469b-87a4-7abadbf94c89" providerId="ADAL" clId="{EDD9DA64-CF3B-408D-AD26-CF6E570851BB}" dt="2023-02-17T02:40:04.747" v="1229" actId="1076"/>
        <pc:sldMkLst>
          <pc:docMk/>
          <pc:sldMk cId="79480057" sldId="279"/>
        </pc:sldMkLst>
        <pc:spChg chg="mod">
          <ac:chgData name="Linda Stachera" userId="7f717aaf-87da-469b-87a4-7abadbf94c89" providerId="ADAL" clId="{EDD9DA64-CF3B-408D-AD26-CF6E570851BB}" dt="2023-02-17T02:39:51.862" v="1228" actId="1076"/>
          <ac:spMkLst>
            <pc:docMk/>
            <pc:sldMk cId="79480057" sldId="279"/>
            <ac:spMk id="2" creationId="{00000000-0000-0000-0000-000000000000}"/>
          </ac:spMkLst>
        </pc:spChg>
        <pc:spChg chg="mod">
          <ac:chgData name="Linda Stachera" userId="7f717aaf-87da-469b-87a4-7abadbf94c89" providerId="ADAL" clId="{EDD9DA64-CF3B-408D-AD26-CF6E570851BB}" dt="2023-02-17T02:40:04.747" v="1229" actId="1076"/>
          <ac:spMkLst>
            <pc:docMk/>
            <pc:sldMk cId="79480057" sldId="279"/>
            <ac:spMk id="3" creationId="{00000000-0000-0000-0000-000000000000}"/>
          </ac:spMkLst>
        </pc:spChg>
        <pc:picChg chg="add mod">
          <ac:chgData name="Linda Stachera" userId="7f717aaf-87da-469b-87a4-7abadbf94c89" providerId="ADAL" clId="{EDD9DA64-CF3B-408D-AD26-CF6E570851BB}" dt="2023-02-17T01:28:18.682" v="706" actId="1035"/>
          <ac:picMkLst>
            <pc:docMk/>
            <pc:sldMk cId="79480057" sldId="279"/>
            <ac:picMk id="7" creationId="{C1F4DA21-5308-4B0F-BF53-5935B871ADF0}"/>
          </ac:picMkLst>
        </pc:picChg>
        <pc:picChg chg="del">
          <ac:chgData name="Linda Stachera" userId="7f717aaf-87da-469b-87a4-7abadbf94c89" providerId="ADAL" clId="{EDD9DA64-CF3B-408D-AD26-CF6E570851BB}" dt="2023-02-16T23:00:29.889" v="537" actId="478"/>
          <ac:picMkLst>
            <pc:docMk/>
            <pc:sldMk cId="79480057" sldId="279"/>
            <ac:picMk id="8" creationId="{11E24334-0114-45C6-9C02-7FB41B890741}"/>
          </ac:picMkLst>
        </pc:picChg>
      </pc:sldChg>
      <pc:sldChg chg="addSp delSp modSp mod">
        <pc:chgData name="Linda Stachera" userId="7f717aaf-87da-469b-87a4-7abadbf94c89" providerId="ADAL" clId="{EDD9DA64-CF3B-408D-AD26-CF6E570851BB}" dt="2023-02-17T08:29:52.155" v="3184" actId="20577"/>
        <pc:sldMkLst>
          <pc:docMk/>
          <pc:sldMk cId="2419031664" sldId="280"/>
        </pc:sldMkLst>
        <pc:spChg chg="mod">
          <ac:chgData name="Linda Stachera" userId="7f717aaf-87da-469b-87a4-7abadbf94c89" providerId="ADAL" clId="{EDD9DA64-CF3B-408D-AD26-CF6E570851BB}" dt="2023-02-17T08:29:52.155" v="3184" actId="20577"/>
          <ac:spMkLst>
            <pc:docMk/>
            <pc:sldMk cId="2419031664" sldId="280"/>
            <ac:spMk id="2" creationId="{00000000-0000-0000-0000-000000000000}"/>
          </ac:spMkLst>
        </pc:spChg>
        <pc:spChg chg="mod">
          <ac:chgData name="Linda Stachera" userId="7f717aaf-87da-469b-87a4-7abadbf94c89" providerId="ADAL" clId="{EDD9DA64-CF3B-408D-AD26-CF6E570851BB}" dt="2023-02-17T02:40:31.824" v="1231" actId="1076"/>
          <ac:spMkLst>
            <pc:docMk/>
            <pc:sldMk cId="2419031664" sldId="280"/>
            <ac:spMk id="3" creationId="{00000000-0000-0000-0000-000000000000}"/>
          </ac:spMkLst>
        </pc:spChg>
        <pc:picChg chg="add mod">
          <ac:chgData name="Linda Stachera" userId="7f717aaf-87da-469b-87a4-7abadbf94c89" providerId="ADAL" clId="{EDD9DA64-CF3B-408D-AD26-CF6E570851BB}" dt="2023-02-17T02:40:38.320" v="1232" actId="1076"/>
          <ac:picMkLst>
            <pc:docMk/>
            <pc:sldMk cId="2419031664" sldId="280"/>
            <ac:picMk id="7" creationId="{6EEC9142-95B5-4D56-A770-4FDB687BCD8C}"/>
          </ac:picMkLst>
        </pc:picChg>
        <pc:picChg chg="del">
          <ac:chgData name="Linda Stachera" userId="7f717aaf-87da-469b-87a4-7abadbf94c89" providerId="ADAL" clId="{EDD9DA64-CF3B-408D-AD26-CF6E570851BB}" dt="2023-02-16T23:02:52.444" v="543" actId="478"/>
          <ac:picMkLst>
            <pc:docMk/>
            <pc:sldMk cId="2419031664" sldId="280"/>
            <ac:picMk id="8" creationId="{27EECE69-7E1E-4340-B5CF-4B8F3485C53A}"/>
          </ac:picMkLst>
        </pc:picChg>
      </pc:sldChg>
      <pc:sldChg chg="modSp mod">
        <pc:chgData name="Linda Stachera" userId="7f717aaf-87da-469b-87a4-7abadbf94c89" providerId="ADAL" clId="{EDD9DA64-CF3B-408D-AD26-CF6E570851BB}" dt="2023-02-17T02:41:07.664" v="1234" actId="1076"/>
        <pc:sldMkLst>
          <pc:docMk/>
          <pc:sldMk cId="3680112307" sldId="281"/>
        </pc:sldMkLst>
        <pc:spChg chg="mod">
          <ac:chgData name="Linda Stachera" userId="7f717aaf-87da-469b-87a4-7abadbf94c89" providerId="ADAL" clId="{EDD9DA64-CF3B-408D-AD26-CF6E570851BB}" dt="2023-02-17T02:40:51.159" v="1233" actId="1076"/>
          <ac:spMkLst>
            <pc:docMk/>
            <pc:sldMk cId="3680112307" sldId="281"/>
            <ac:spMk id="2" creationId="{00000000-0000-0000-0000-000000000000}"/>
          </ac:spMkLst>
        </pc:spChg>
        <pc:spChg chg="mod">
          <ac:chgData name="Linda Stachera" userId="7f717aaf-87da-469b-87a4-7abadbf94c89" providerId="ADAL" clId="{EDD9DA64-CF3B-408D-AD26-CF6E570851BB}" dt="2023-02-17T02:41:07.664" v="1234" actId="1076"/>
          <ac:spMkLst>
            <pc:docMk/>
            <pc:sldMk cId="3680112307" sldId="281"/>
            <ac:spMk id="3" creationId="{00000000-0000-0000-0000-000000000000}"/>
          </ac:spMkLst>
        </pc:spChg>
      </pc:sldChg>
      <pc:sldChg chg="del">
        <pc:chgData name="Linda Stachera" userId="7f717aaf-87da-469b-87a4-7abadbf94c89" providerId="ADAL" clId="{EDD9DA64-CF3B-408D-AD26-CF6E570851BB}" dt="2023-02-16T20:11:22.973" v="0" actId="47"/>
        <pc:sldMkLst>
          <pc:docMk/>
          <pc:sldMk cId="4197594670" sldId="282"/>
        </pc:sldMkLst>
      </pc:sldChg>
      <pc:sldChg chg="addSp delSp modSp del mod">
        <pc:chgData name="Linda Stachera" userId="7f717aaf-87da-469b-87a4-7abadbf94c89" providerId="ADAL" clId="{EDD9DA64-CF3B-408D-AD26-CF6E570851BB}" dt="2023-02-16T22:43:51.236" v="379" actId="47"/>
        <pc:sldMkLst>
          <pc:docMk/>
          <pc:sldMk cId="2924209089" sldId="283"/>
        </pc:sldMkLst>
        <pc:spChg chg="mod">
          <ac:chgData name="Linda Stachera" userId="7f717aaf-87da-469b-87a4-7abadbf94c89" providerId="ADAL" clId="{EDD9DA64-CF3B-408D-AD26-CF6E570851BB}" dt="2023-02-16T22:30:26.267" v="353" actId="27636"/>
          <ac:spMkLst>
            <pc:docMk/>
            <pc:sldMk cId="2924209089" sldId="283"/>
            <ac:spMk id="2" creationId="{00000000-0000-0000-0000-000000000000}"/>
          </ac:spMkLst>
        </pc:spChg>
        <pc:spChg chg="del mod">
          <ac:chgData name="Linda Stachera" userId="7f717aaf-87da-469b-87a4-7abadbf94c89" providerId="ADAL" clId="{EDD9DA64-CF3B-408D-AD26-CF6E570851BB}" dt="2023-02-16T22:29:28.962" v="344" actId="478"/>
          <ac:spMkLst>
            <pc:docMk/>
            <pc:sldMk cId="2924209089" sldId="283"/>
            <ac:spMk id="3" creationId="{00000000-0000-0000-0000-000000000000}"/>
          </ac:spMkLst>
        </pc:spChg>
        <pc:spChg chg="add del mod">
          <ac:chgData name="Linda Stachera" userId="7f717aaf-87da-469b-87a4-7abadbf94c89" providerId="ADAL" clId="{EDD9DA64-CF3B-408D-AD26-CF6E570851BB}" dt="2023-02-16T22:29:49.619" v="345" actId="478"/>
          <ac:spMkLst>
            <pc:docMk/>
            <pc:sldMk cId="2924209089" sldId="283"/>
            <ac:spMk id="11" creationId="{EAD15B92-58C9-4703-9447-656C0C8CD174}"/>
          </ac:spMkLst>
        </pc:spChg>
        <pc:picChg chg="add del mod">
          <ac:chgData name="Linda Stachera" userId="7f717aaf-87da-469b-87a4-7abadbf94c89" providerId="ADAL" clId="{EDD9DA64-CF3B-408D-AD26-CF6E570851BB}" dt="2023-02-16T22:20:44.575" v="310" actId="478"/>
          <ac:picMkLst>
            <pc:docMk/>
            <pc:sldMk cId="2924209089" sldId="283"/>
            <ac:picMk id="7" creationId="{D8FA9171-D1CD-4641-8554-FAE99383DF2D}"/>
          </ac:picMkLst>
        </pc:picChg>
        <pc:picChg chg="add del mod ord">
          <ac:chgData name="Linda Stachera" userId="7f717aaf-87da-469b-87a4-7abadbf94c89" providerId="ADAL" clId="{EDD9DA64-CF3B-408D-AD26-CF6E570851BB}" dt="2023-02-16T22:29:20.317" v="342" actId="478"/>
          <ac:picMkLst>
            <pc:docMk/>
            <pc:sldMk cId="2924209089" sldId="283"/>
            <ac:picMk id="9" creationId="{F0D5DDEE-3861-475A-AC97-5DB18DF6DBD7}"/>
          </ac:picMkLst>
        </pc:picChg>
        <pc:picChg chg="add del mod">
          <ac:chgData name="Linda Stachera" userId="7f717aaf-87da-469b-87a4-7abadbf94c89" providerId="ADAL" clId="{EDD9DA64-CF3B-408D-AD26-CF6E570851BB}" dt="2023-02-16T22:43:19.958" v="378" actId="478"/>
          <ac:picMkLst>
            <pc:docMk/>
            <pc:sldMk cId="2924209089" sldId="283"/>
            <ac:picMk id="13" creationId="{0F180332-4502-4550-AFFB-B70FEEAED894}"/>
          </ac:picMkLst>
        </pc:picChg>
        <pc:picChg chg="del">
          <ac:chgData name="Linda Stachera" userId="7f717aaf-87da-469b-87a4-7abadbf94c89" providerId="ADAL" clId="{EDD9DA64-CF3B-408D-AD26-CF6E570851BB}" dt="2023-02-16T22:20:32.738" v="307" actId="478"/>
          <ac:picMkLst>
            <pc:docMk/>
            <pc:sldMk cId="2924209089" sldId="283"/>
            <ac:picMk id="1026" creationId="{08454A5D-3B20-4F71-A2CC-8A00240B594B}"/>
          </ac:picMkLst>
        </pc:picChg>
      </pc:sldChg>
      <pc:sldChg chg="modSp del mod">
        <pc:chgData name="Linda Stachera" userId="7f717aaf-87da-469b-87a4-7abadbf94c89" providerId="ADAL" clId="{EDD9DA64-CF3B-408D-AD26-CF6E570851BB}" dt="2023-02-16T22:33:44.121" v="373" actId="47"/>
        <pc:sldMkLst>
          <pc:docMk/>
          <pc:sldMk cId="1466970171" sldId="284"/>
        </pc:sldMkLst>
        <pc:spChg chg="mod">
          <ac:chgData name="Linda Stachera" userId="7f717aaf-87da-469b-87a4-7abadbf94c89" providerId="ADAL" clId="{EDD9DA64-CF3B-408D-AD26-CF6E570851BB}" dt="2023-02-16T22:33:30.670" v="372" actId="14100"/>
          <ac:spMkLst>
            <pc:docMk/>
            <pc:sldMk cId="1466970171" sldId="284"/>
            <ac:spMk id="3" creationId="{00000000-0000-0000-0000-000000000000}"/>
          </ac:spMkLst>
        </pc:spChg>
      </pc:sldChg>
      <pc:sldChg chg="addSp delSp modSp mod">
        <pc:chgData name="Linda Stachera" userId="7f717aaf-87da-469b-87a4-7abadbf94c89" providerId="ADAL" clId="{EDD9DA64-CF3B-408D-AD26-CF6E570851BB}" dt="2023-02-17T08:35:56.799" v="3269" actId="20577"/>
        <pc:sldMkLst>
          <pc:docMk/>
          <pc:sldMk cId="3065528551" sldId="285"/>
        </pc:sldMkLst>
        <pc:spChg chg="mod">
          <ac:chgData name="Linda Stachera" userId="7f717aaf-87da-469b-87a4-7abadbf94c89" providerId="ADAL" clId="{EDD9DA64-CF3B-408D-AD26-CF6E570851BB}" dt="2023-02-17T02:44:47.279" v="1252" actId="1076"/>
          <ac:spMkLst>
            <pc:docMk/>
            <pc:sldMk cId="3065528551" sldId="285"/>
            <ac:spMk id="2" creationId="{00000000-0000-0000-0000-000000000000}"/>
          </ac:spMkLst>
        </pc:spChg>
        <pc:spChg chg="mod">
          <ac:chgData name="Linda Stachera" userId="7f717aaf-87da-469b-87a4-7abadbf94c89" providerId="ADAL" clId="{EDD9DA64-CF3B-408D-AD26-CF6E570851BB}" dt="2023-02-17T08:35:56.799" v="3269" actId="20577"/>
          <ac:spMkLst>
            <pc:docMk/>
            <pc:sldMk cId="3065528551" sldId="285"/>
            <ac:spMk id="3" creationId="{00000000-0000-0000-0000-000000000000}"/>
          </ac:spMkLst>
        </pc:spChg>
        <pc:picChg chg="add mod">
          <ac:chgData name="Linda Stachera" userId="7f717aaf-87da-469b-87a4-7abadbf94c89" providerId="ADAL" clId="{EDD9DA64-CF3B-408D-AD26-CF6E570851BB}" dt="2023-02-17T04:19:21.476" v="2820" actId="1076"/>
          <ac:picMkLst>
            <pc:docMk/>
            <pc:sldMk cId="3065528551" sldId="285"/>
            <ac:picMk id="7" creationId="{94B6C2A1-53C4-4A61-A5CC-2ED0B9A7D817}"/>
          </ac:picMkLst>
        </pc:picChg>
        <pc:picChg chg="del">
          <ac:chgData name="Linda Stachera" userId="7f717aaf-87da-469b-87a4-7abadbf94c89" providerId="ADAL" clId="{EDD9DA64-CF3B-408D-AD26-CF6E570851BB}" dt="2023-02-17T02:25:43.178" v="1206" actId="478"/>
          <ac:picMkLst>
            <pc:docMk/>
            <pc:sldMk cId="3065528551" sldId="285"/>
            <ac:picMk id="8" creationId="{0F3F9E74-E188-41E0-BC00-A9B37875FD16}"/>
          </ac:picMkLst>
        </pc:picChg>
      </pc:sldChg>
      <pc:sldChg chg="delSp modSp mod">
        <pc:chgData name="Linda Stachera" userId="7f717aaf-87da-469b-87a4-7abadbf94c89" providerId="ADAL" clId="{EDD9DA64-CF3B-408D-AD26-CF6E570851BB}" dt="2023-02-17T02:41:32.047" v="1236" actId="1076"/>
        <pc:sldMkLst>
          <pc:docMk/>
          <pc:sldMk cId="1839669419" sldId="286"/>
        </pc:sldMkLst>
        <pc:spChg chg="mod">
          <ac:chgData name="Linda Stachera" userId="7f717aaf-87da-469b-87a4-7abadbf94c89" providerId="ADAL" clId="{EDD9DA64-CF3B-408D-AD26-CF6E570851BB}" dt="2023-02-17T02:41:22.504" v="1235" actId="1076"/>
          <ac:spMkLst>
            <pc:docMk/>
            <pc:sldMk cId="1839669419" sldId="286"/>
            <ac:spMk id="2" creationId="{00000000-0000-0000-0000-000000000000}"/>
          </ac:spMkLst>
        </pc:spChg>
        <pc:spChg chg="mod">
          <ac:chgData name="Linda Stachera" userId="7f717aaf-87da-469b-87a4-7abadbf94c89" providerId="ADAL" clId="{EDD9DA64-CF3B-408D-AD26-CF6E570851BB}" dt="2023-02-17T02:41:32.047" v="1236" actId="1076"/>
          <ac:spMkLst>
            <pc:docMk/>
            <pc:sldMk cId="1839669419" sldId="286"/>
            <ac:spMk id="3" creationId="{00000000-0000-0000-0000-000000000000}"/>
          </ac:spMkLst>
        </pc:spChg>
        <pc:picChg chg="del mod">
          <ac:chgData name="Linda Stachera" userId="7f717aaf-87da-469b-87a4-7abadbf94c89" providerId="ADAL" clId="{EDD9DA64-CF3B-408D-AD26-CF6E570851BB}" dt="2023-02-17T01:33:23.488" v="868" actId="478"/>
          <ac:picMkLst>
            <pc:docMk/>
            <pc:sldMk cId="1839669419" sldId="286"/>
            <ac:picMk id="8" creationId="{347643E1-663F-4FF5-BF0F-120F3BC13561}"/>
          </ac:picMkLst>
        </pc:picChg>
      </pc:sldChg>
      <pc:sldChg chg="addSp delSp modSp mod">
        <pc:chgData name="Linda Stachera" userId="7f717aaf-87da-469b-87a4-7abadbf94c89" providerId="ADAL" clId="{EDD9DA64-CF3B-408D-AD26-CF6E570851BB}" dt="2023-02-17T11:13:01.686" v="4076" actId="1036"/>
        <pc:sldMkLst>
          <pc:docMk/>
          <pc:sldMk cId="1868751918" sldId="288"/>
        </pc:sldMkLst>
        <pc:spChg chg="mod">
          <ac:chgData name="Linda Stachera" userId="7f717aaf-87da-469b-87a4-7abadbf94c89" providerId="ADAL" clId="{EDD9DA64-CF3B-408D-AD26-CF6E570851BB}" dt="2023-02-17T02:54:14.280" v="1496" actId="1076"/>
          <ac:spMkLst>
            <pc:docMk/>
            <pc:sldMk cId="1868751918" sldId="288"/>
            <ac:spMk id="2" creationId="{00000000-0000-0000-0000-000000000000}"/>
          </ac:spMkLst>
        </pc:spChg>
        <pc:spChg chg="mod">
          <ac:chgData name="Linda Stachera" userId="7f717aaf-87da-469b-87a4-7abadbf94c89" providerId="ADAL" clId="{EDD9DA64-CF3B-408D-AD26-CF6E570851BB}" dt="2023-02-17T11:12:52.836" v="4068" actId="313"/>
          <ac:spMkLst>
            <pc:docMk/>
            <pc:sldMk cId="1868751918" sldId="288"/>
            <ac:spMk id="10" creationId="{00000000-0000-0000-0000-000000000000}"/>
          </ac:spMkLst>
        </pc:spChg>
        <pc:picChg chg="add mod">
          <ac:chgData name="Linda Stachera" userId="7f717aaf-87da-469b-87a4-7abadbf94c89" providerId="ADAL" clId="{EDD9DA64-CF3B-408D-AD26-CF6E570851BB}" dt="2023-02-17T11:12:57.885" v="4072" actId="1036"/>
          <ac:picMkLst>
            <pc:docMk/>
            <pc:sldMk cId="1868751918" sldId="288"/>
            <ac:picMk id="4" creationId="{103C97AC-6AA9-4F57-9171-C7B85FB87752}"/>
          </ac:picMkLst>
        </pc:picChg>
        <pc:picChg chg="add del">
          <ac:chgData name="Linda Stachera" userId="7f717aaf-87da-469b-87a4-7abadbf94c89" providerId="ADAL" clId="{EDD9DA64-CF3B-408D-AD26-CF6E570851BB}" dt="2023-02-17T11:11:00.141" v="3987" actId="478"/>
          <ac:picMkLst>
            <pc:docMk/>
            <pc:sldMk cId="1868751918" sldId="288"/>
            <ac:picMk id="7" creationId="{2FAC77F3-03FA-4E99-8085-1E97CC39A1B2}"/>
          </ac:picMkLst>
        </pc:picChg>
        <pc:picChg chg="add mod">
          <ac:chgData name="Linda Stachera" userId="7f717aaf-87da-469b-87a4-7abadbf94c89" providerId="ADAL" clId="{EDD9DA64-CF3B-408D-AD26-CF6E570851BB}" dt="2023-02-17T11:13:01.686" v="4076" actId="1036"/>
          <ac:picMkLst>
            <pc:docMk/>
            <pc:sldMk cId="1868751918" sldId="288"/>
            <ac:picMk id="9" creationId="{32B2A175-B66B-4B3A-A46C-8E83F7714DD6}"/>
          </ac:picMkLst>
        </pc:picChg>
        <pc:picChg chg="del">
          <ac:chgData name="Linda Stachera" userId="7f717aaf-87da-469b-87a4-7abadbf94c89" providerId="ADAL" clId="{EDD9DA64-CF3B-408D-AD26-CF6E570851BB}" dt="2023-02-17T02:54:24.671" v="1497" actId="478"/>
          <ac:picMkLst>
            <pc:docMk/>
            <pc:sldMk cId="1868751918" sldId="288"/>
            <ac:picMk id="4098" creationId="{3C4E837E-5B94-4444-B4D1-ADFD167203F7}"/>
          </ac:picMkLst>
        </pc:picChg>
      </pc:sldChg>
      <pc:sldChg chg="addSp delSp modSp mod">
        <pc:chgData name="Linda Stachera" userId="7f717aaf-87da-469b-87a4-7abadbf94c89" providerId="ADAL" clId="{EDD9DA64-CF3B-408D-AD26-CF6E570851BB}" dt="2023-02-17T11:21:39.433" v="4509" actId="20577"/>
        <pc:sldMkLst>
          <pc:docMk/>
          <pc:sldMk cId="2786086466" sldId="290"/>
        </pc:sldMkLst>
        <pc:spChg chg="mod">
          <ac:chgData name="Linda Stachera" userId="7f717aaf-87da-469b-87a4-7abadbf94c89" providerId="ADAL" clId="{EDD9DA64-CF3B-408D-AD26-CF6E570851BB}" dt="2023-02-17T11:21:39.433" v="4509" actId="20577"/>
          <ac:spMkLst>
            <pc:docMk/>
            <pc:sldMk cId="2786086466" sldId="290"/>
            <ac:spMk id="2" creationId="{00000000-0000-0000-0000-000000000000}"/>
          </ac:spMkLst>
        </pc:spChg>
        <pc:spChg chg="add del mod">
          <ac:chgData name="Linda Stachera" userId="7f717aaf-87da-469b-87a4-7abadbf94c89" providerId="ADAL" clId="{EDD9DA64-CF3B-408D-AD26-CF6E570851BB}" dt="2023-02-17T11:16:10.313" v="4158" actId="12"/>
          <ac:spMkLst>
            <pc:docMk/>
            <pc:sldMk cId="2786086466" sldId="290"/>
            <ac:spMk id="3" creationId="{00000000-0000-0000-0000-000000000000}"/>
          </ac:spMkLst>
        </pc:spChg>
        <pc:picChg chg="add del mod ord">
          <ac:chgData name="Linda Stachera" userId="7f717aaf-87da-469b-87a4-7abadbf94c89" providerId="ADAL" clId="{EDD9DA64-CF3B-408D-AD26-CF6E570851BB}" dt="2023-02-17T11:15:42.475" v="4088" actId="22"/>
          <ac:picMkLst>
            <pc:docMk/>
            <pc:sldMk cId="2786086466" sldId="290"/>
            <ac:picMk id="7" creationId="{5D9F61A9-7B6B-43AE-82AA-93E0E455CB30}"/>
          </ac:picMkLst>
        </pc:picChg>
        <pc:picChg chg="del">
          <ac:chgData name="Linda Stachera" userId="7f717aaf-87da-469b-87a4-7abadbf94c89" providerId="ADAL" clId="{EDD9DA64-CF3B-408D-AD26-CF6E570851BB}" dt="2023-02-17T08:43:16.535" v="3342" actId="478"/>
          <ac:picMkLst>
            <pc:docMk/>
            <pc:sldMk cId="2786086466" sldId="290"/>
            <ac:picMk id="8" creationId="{FCA41703-EA6D-4F71-A9CE-57476B2B2774}"/>
          </ac:picMkLst>
        </pc:picChg>
        <pc:picChg chg="add mod">
          <ac:chgData name="Linda Stachera" userId="7f717aaf-87da-469b-87a4-7abadbf94c89" providerId="ADAL" clId="{EDD9DA64-CF3B-408D-AD26-CF6E570851BB}" dt="2023-02-17T11:17:31.403" v="4163" actId="692"/>
          <ac:picMkLst>
            <pc:docMk/>
            <pc:sldMk cId="2786086466" sldId="290"/>
            <ac:picMk id="9" creationId="{0EFAA6B3-A93D-47B2-BAFE-9D90CBB445EA}"/>
          </ac:picMkLst>
        </pc:picChg>
      </pc:sldChg>
      <pc:sldChg chg="delSp modSp mod ord">
        <pc:chgData name="Linda Stachera" userId="7f717aaf-87da-469b-87a4-7abadbf94c89" providerId="ADAL" clId="{EDD9DA64-CF3B-408D-AD26-CF6E570851BB}" dt="2023-02-17T11:22:32.032" v="4531" actId="20577"/>
        <pc:sldMkLst>
          <pc:docMk/>
          <pc:sldMk cId="1981437534" sldId="291"/>
        </pc:sldMkLst>
        <pc:spChg chg="mod">
          <ac:chgData name="Linda Stachera" userId="7f717aaf-87da-469b-87a4-7abadbf94c89" providerId="ADAL" clId="{EDD9DA64-CF3B-408D-AD26-CF6E570851BB}" dt="2023-02-17T11:22:32.032" v="4531" actId="20577"/>
          <ac:spMkLst>
            <pc:docMk/>
            <pc:sldMk cId="1981437534" sldId="291"/>
            <ac:spMk id="2" creationId="{00000000-0000-0000-0000-000000000000}"/>
          </ac:spMkLst>
        </pc:spChg>
        <pc:spChg chg="mod">
          <ac:chgData name="Linda Stachera" userId="7f717aaf-87da-469b-87a4-7abadbf94c89" providerId="ADAL" clId="{EDD9DA64-CF3B-408D-AD26-CF6E570851BB}" dt="2023-02-17T11:21:12.560" v="4501" actId="20577"/>
          <ac:spMkLst>
            <pc:docMk/>
            <pc:sldMk cId="1981437534" sldId="291"/>
            <ac:spMk id="3" creationId="{00000000-0000-0000-0000-000000000000}"/>
          </ac:spMkLst>
        </pc:spChg>
        <pc:picChg chg="del">
          <ac:chgData name="Linda Stachera" userId="7f717aaf-87da-469b-87a4-7abadbf94c89" providerId="ADAL" clId="{EDD9DA64-CF3B-408D-AD26-CF6E570851BB}" dt="2023-02-17T11:18:33.150" v="4217" actId="478"/>
          <ac:picMkLst>
            <pc:docMk/>
            <pc:sldMk cId="1981437534" sldId="291"/>
            <ac:picMk id="8" creationId="{37004F8C-4678-4117-97F6-477A1E0E7830}"/>
          </ac:picMkLst>
        </pc:picChg>
      </pc:sldChg>
      <pc:sldChg chg="add">
        <pc:chgData name="Linda Stachera" userId="7f717aaf-87da-469b-87a4-7abadbf94c89" providerId="ADAL" clId="{EDD9DA64-CF3B-408D-AD26-CF6E570851BB}" dt="2023-02-17T12:04:05.107" v="4832"/>
        <pc:sldMkLst>
          <pc:docMk/>
          <pc:sldMk cId="2426960914" sldId="294"/>
        </pc:sldMkLst>
      </pc:sldChg>
      <pc:sldChg chg="addSp delSp modSp del mod">
        <pc:chgData name="Linda Stachera" userId="7f717aaf-87da-469b-87a4-7abadbf94c89" providerId="ADAL" clId="{EDD9DA64-CF3B-408D-AD26-CF6E570851BB}" dt="2023-02-17T12:03:59.402" v="4831" actId="2696"/>
        <pc:sldMkLst>
          <pc:docMk/>
          <pc:sldMk cId="4049920109" sldId="294"/>
        </pc:sldMkLst>
        <pc:spChg chg="mod">
          <ac:chgData name="Linda Stachera" userId="7f717aaf-87da-469b-87a4-7abadbf94c89" providerId="ADAL" clId="{EDD9DA64-CF3B-408D-AD26-CF6E570851BB}" dt="2023-02-17T11:38:16.139" v="4699" actId="20577"/>
          <ac:spMkLst>
            <pc:docMk/>
            <pc:sldMk cId="4049920109" sldId="294"/>
            <ac:spMk id="2" creationId="{00000000-0000-0000-0000-000000000000}"/>
          </ac:spMkLst>
        </pc:spChg>
        <pc:spChg chg="mod">
          <ac:chgData name="Linda Stachera" userId="7f717aaf-87da-469b-87a4-7abadbf94c89" providerId="ADAL" clId="{EDD9DA64-CF3B-408D-AD26-CF6E570851BB}" dt="2023-02-17T11:39:00.485" v="4787" actId="5793"/>
          <ac:spMkLst>
            <pc:docMk/>
            <pc:sldMk cId="4049920109" sldId="294"/>
            <ac:spMk id="3" creationId="{00000000-0000-0000-0000-000000000000}"/>
          </ac:spMkLst>
        </pc:spChg>
        <pc:picChg chg="add del">
          <ac:chgData name="Linda Stachera" userId="7f717aaf-87da-469b-87a4-7abadbf94c89" providerId="ADAL" clId="{EDD9DA64-CF3B-408D-AD26-CF6E570851BB}" dt="2023-02-17T11:24:13.873" v="4556" actId="478"/>
          <ac:picMkLst>
            <pc:docMk/>
            <pc:sldMk cId="4049920109" sldId="294"/>
            <ac:picMk id="7" creationId="{402B5BD4-44CB-4567-B96E-D71FB0B067C7}"/>
          </ac:picMkLst>
        </pc:picChg>
        <pc:picChg chg="del mod">
          <ac:chgData name="Linda Stachera" userId="7f717aaf-87da-469b-87a4-7abadbf94c89" providerId="ADAL" clId="{EDD9DA64-CF3B-408D-AD26-CF6E570851BB}" dt="2023-02-17T11:23:20.141" v="4554" actId="478"/>
          <ac:picMkLst>
            <pc:docMk/>
            <pc:sldMk cId="4049920109" sldId="294"/>
            <ac:picMk id="8" creationId="{D7A51196-1AC6-4F91-9AE9-FAE19E1F9466}"/>
          </ac:picMkLst>
        </pc:picChg>
        <pc:picChg chg="add del mod">
          <ac:chgData name="Linda Stachera" userId="7f717aaf-87da-469b-87a4-7abadbf94c89" providerId="ADAL" clId="{EDD9DA64-CF3B-408D-AD26-CF6E570851BB}" dt="2023-02-17T11:36:09.285" v="4681" actId="478"/>
          <ac:picMkLst>
            <pc:docMk/>
            <pc:sldMk cId="4049920109" sldId="294"/>
            <ac:picMk id="10" creationId="{DFE393D2-D95F-4690-9E49-66E50D9A5B44}"/>
          </ac:picMkLst>
        </pc:picChg>
        <pc:picChg chg="add mod">
          <ac:chgData name="Linda Stachera" userId="7f717aaf-87da-469b-87a4-7abadbf94c89" providerId="ADAL" clId="{EDD9DA64-CF3B-408D-AD26-CF6E570851BB}" dt="2023-02-17T11:39:04.667" v="4790" actId="1035"/>
          <ac:picMkLst>
            <pc:docMk/>
            <pc:sldMk cId="4049920109" sldId="294"/>
            <ac:picMk id="12" creationId="{8E130E0C-791A-4E32-ADDF-7C4BA4AAEB20}"/>
          </ac:picMkLst>
        </pc:picChg>
      </pc:sldChg>
      <pc:sldChg chg="modSp mod ord">
        <pc:chgData name="Linda Stachera" userId="7f717aaf-87da-469b-87a4-7abadbf94c89" providerId="ADAL" clId="{EDD9DA64-CF3B-408D-AD26-CF6E570851BB}" dt="2023-02-17T12:21:37.583" v="5180" actId="20577"/>
        <pc:sldMkLst>
          <pc:docMk/>
          <pc:sldMk cId="3411156101" sldId="295"/>
        </pc:sldMkLst>
        <pc:spChg chg="mod">
          <ac:chgData name="Linda Stachera" userId="7f717aaf-87da-469b-87a4-7abadbf94c89" providerId="ADAL" clId="{EDD9DA64-CF3B-408D-AD26-CF6E570851BB}" dt="2023-02-17T12:18:55.844" v="5065" actId="14100"/>
          <ac:spMkLst>
            <pc:docMk/>
            <pc:sldMk cId="3411156101" sldId="295"/>
            <ac:spMk id="2" creationId="{00000000-0000-0000-0000-000000000000}"/>
          </ac:spMkLst>
        </pc:spChg>
        <pc:spChg chg="mod">
          <ac:chgData name="Linda Stachera" userId="7f717aaf-87da-469b-87a4-7abadbf94c89" providerId="ADAL" clId="{EDD9DA64-CF3B-408D-AD26-CF6E570851BB}" dt="2023-02-17T12:21:37.583" v="5180" actId="20577"/>
          <ac:spMkLst>
            <pc:docMk/>
            <pc:sldMk cId="3411156101" sldId="295"/>
            <ac:spMk id="10" creationId="{00000000-0000-0000-0000-000000000000}"/>
          </ac:spMkLst>
        </pc:spChg>
      </pc:sldChg>
      <pc:sldChg chg="addSp delSp modSp add del mod">
        <pc:chgData name="Linda Stachera" userId="7f717aaf-87da-469b-87a4-7abadbf94c89" providerId="ADAL" clId="{EDD9DA64-CF3B-408D-AD26-CF6E570851BB}" dt="2023-02-17T08:33:27.670" v="3238" actId="20577"/>
        <pc:sldMkLst>
          <pc:docMk/>
          <pc:sldMk cId="2373714481" sldId="298"/>
        </pc:sldMkLst>
        <pc:spChg chg="mod">
          <ac:chgData name="Linda Stachera" userId="7f717aaf-87da-469b-87a4-7abadbf94c89" providerId="ADAL" clId="{EDD9DA64-CF3B-408D-AD26-CF6E570851BB}" dt="2023-02-17T02:44:08.884" v="1248" actId="1076"/>
          <ac:spMkLst>
            <pc:docMk/>
            <pc:sldMk cId="2373714481" sldId="298"/>
            <ac:spMk id="2" creationId="{00000000-0000-0000-0000-000000000000}"/>
          </ac:spMkLst>
        </pc:spChg>
        <pc:spChg chg="mod">
          <ac:chgData name="Linda Stachera" userId="7f717aaf-87da-469b-87a4-7abadbf94c89" providerId="ADAL" clId="{EDD9DA64-CF3B-408D-AD26-CF6E570851BB}" dt="2023-02-17T08:33:27.670" v="3238" actId="20577"/>
          <ac:spMkLst>
            <pc:docMk/>
            <pc:sldMk cId="2373714481" sldId="298"/>
            <ac:spMk id="3" creationId="{00000000-0000-0000-0000-000000000000}"/>
          </ac:spMkLst>
        </pc:spChg>
        <pc:picChg chg="add mod">
          <ac:chgData name="Linda Stachera" userId="7f717aaf-87da-469b-87a4-7abadbf94c89" providerId="ADAL" clId="{EDD9DA64-CF3B-408D-AD26-CF6E570851BB}" dt="2023-02-17T03:51:22.365" v="1780" actId="1076"/>
          <ac:picMkLst>
            <pc:docMk/>
            <pc:sldMk cId="2373714481" sldId="298"/>
            <ac:picMk id="7" creationId="{3431F145-F9E6-4DC6-8FD9-ED0C1242BD90}"/>
          </ac:picMkLst>
        </pc:picChg>
        <pc:picChg chg="add del mod">
          <ac:chgData name="Linda Stachera" userId="7f717aaf-87da-469b-87a4-7abadbf94c89" providerId="ADAL" clId="{EDD9DA64-CF3B-408D-AD26-CF6E570851BB}" dt="2023-02-17T01:49:49.937" v="1140" actId="21"/>
          <ac:picMkLst>
            <pc:docMk/>
            <pc:sldMk cId="2373714481" sldId="298"/>
            <ac:picMk id="7" creationId="{3D2C9B7E-67B8-44D4-8860-3CC02A460319}"/>
          </ac:picMkLst>
        </pc:picChg>
        <pc:picChg chg="del">
          <ac:chgData name="Linda Stachera" userId="7f717aaf-87da-469b-87a4-7abadbf94c89" providerId="ADAL" clId="{EDD9DA64-CF3B-408D-AD26-CF6E570851BB}" dt="2023-02-17T01:44:40.822" v="1015" actId="478"/>
          <ac:picMkLst>
            <pc:docMk/>
            <pc:sldMk cId="2373714481" sldId="298"/>
            <ac:picMk id="8" creationId="{95DACCFB-75D1-4C4C-A860-94312222EF25}"/>
          </ac:picMkLst>
        </pc:picChg>
        <pc:picChg chg="add mod">
          <ac:chgData name="Linda Stachera" userId="7f717aaf-87da-469b-87a4-7abadbf94c89" providerId="ADAL" clId="{EDD9DA64-CF3B-408D-AD26-CF6E570851BB}" dt="2023-02-17T03:51:31.639" v="1781" actId="1076"/>
          <ac:picMkLst>
            <pc:docMk/>
            <pc:sldMk cId="2373714481" sldId="298"/>
            <ac:picMk id="9" creationId="{72B91609-9549-4B07-964F-AB50D765454C}"/>
          </ac:picMkLst>
        </pc:picChg>
      </pc:sldChg>
      <pc:sldChg chg="modSp mod">
        <pc:chgData name="Linda Stachera" userId="7f717aaf-87da-469b-87a4-7abadbf94c89" providerId="ADAL" clId="{EDD9DA64-CF3B-408D-AD26-CF6E570851BB}" dt="2023-02-17T10:52:19.528" v="3595" actId="20577"/>
        <pc:sldMkLst>
          <pc:docMk/>
          <pc:sldMk cId="3879467454" sldId="299"/>
        </pc:sldMkLst>
        <pc:spChg chg="mod">
          <ac:chgData name="Linda Stachera" userId="7f717aaf-87da-469b-87a4-7abadbf94c89" providerId="ADAL" clId="{EDD9DA64-CF3B-408D-AD26-CF6E570851BB}" dt="2023-02-17T04:45:38.453" v="3161" actId="1076"/>
          <ac:spMkLst>
            <pc:docMk/>
            <pc:sldMk cId="3879467454" sldId="299"/>
            <ac:spMk id="2" creationId="{00000000-0000-0000-0000-000000000000}"/>
          </ac:spMkLst>
        </pc:spChg>
        <pc:spChg chg="mod">
          <ac:chgData name="Linda Stachera" userId="7f717aaf-87da-469b-87a4-7abadbf94c89" providerId="ADAL" clId="{EDD9DA64-CF3B-408D-AD26-CF6E570851BB}" dt="2023-02-17T10:52:19.528" v="3595" actId="20577"/>
          <ac:spMkLst>
            <pc:docMk/>
            <pc:sldMk cId="3879467454" sldId="299"/>
            <ac:spMk id="7" creationId="{00000000-0000-0000-0000-000000000000}"/>
          </ac:spMkLst>
        </pc:spChg>
      </pc:sldChg>
      <pc:sldChg chg="modSp add del mod">
        <pc:chgData name="Linda Stachera" userId="7f717aaf-87da-469b-87a4-7abadbf94c89" providerId="ADAL" clId="{EDD9DA64-CF3B-408D-AD26-CF6E570851BB}" dt="2023-02-17T11:26:56.642" v="4586" actId="2696"/>
        <pc:sldMkLst>
          <pc:docMk/>
          <pc:sldMk cId="1840225253" sldId="302"/>
        </pc:sldMkLst>
        <pc:spChg chg="mod">
          <ac:chgData name="Linda Stachera" userId="7f717aaf-87da-469b-87a4-7abadbf94c89" providerId="ADAL" clId="{EDD9DA64-CF3B-408D-AD26-CF6E570851BB}" dt="2023-02-17T10:55:21.904" v="3599"/>
          <ac:spMkLst>
            <pc:docMk/>
            <pc:sldMk cId="1840225253" sldId="302"/>
            <ac:spMk id="5" creationId="{00000000-0000-0000-0000-000000000000}"/>
          </ac:spMkLst>
        </pc:spChg>
      </pc:sldChg>
      <pc:sldChg chg="modSp add del mod ord">
        <pc:chgData name="Linda Stachera" userId="7f717aaf-87da-469b-87a4-7abadbf94c89" providerId="ADAL" clId="{EDD9DA64-CF3B-408D-AD26-CF6E570851BB}" dt="2023-02-17T11:35:38.492" v="4678" actId="47"/>
        <pc:sldMkLst>
          <pc:docMk/>
          <pc:sldMk cId="3715532692" sldId="302"/>
        </pc:sldMkLst>
        <pc:spChg chg="mod">
          <ac:chgData name="Linda Stachera" userId="7f717aaf-87da-469b-87a4-7abadbf94c89" providerId="ADAL" clId="{EDD9DA64-CF3B-408D-AD26-CF6E570851BB}" dt="2023-02-17T11:27:47.084" v="4588" actId="1076"/>
          <ac:spMkLst>
            <pc:docMk/>
            <pc:sldMk cId="3715532692" sldId="302"/>
            <ac:spMk id="2" creationId="{00000000-0000-0000-0000-000000000000}"/>
          </ac:spMkLst>
        </pc:spChg>
        <pc:spChg chg="mod">
          <ac:chgData name="Linda Stachera" userId="7f717aaf-87da-469b-87a4-7abadbf94c89" providerId="ADAL" clId="{EDD9DA64-CF3B-408D-AD26-CF6E570851BB}" dt="2023-02-17T11:35:13.576" v="4675" actId="21"/>
          <ac:spMkLst>
            <pc:docMk/>
            <pc:sldMk cId="3715532692" sldId="302"/>
            <ac:spMk id="3" creationId="{00000000-0000-0000-0000-000000000000}"/>
          </ac:spMkLst>
        </pc:spChg>
      </pc:sldChg>
      <pc:sldChg chg="modSp add del mod">
        <pc:chgData name="Linda Stachera" userId="7f717aaf-87da-469b-87a4-7abadbf94c89" providerId="ADAL" clId="{EDD9DA64-CF3B-408D-AD26-CF6E570851BB}" dt="2023-02-17T11:39:44.032" v="4791" actId="47"/>
        <pc:sldMkLst>
          <pc:docMk/>
          <pc:sldMk cId="686698445" sldId="303"/>
        </pc:sldMkLst>
        <pc:spChg chg="mod">
          <ac:chgData name="Linda Stachera" userId="7f717aaf-87da-469b-87a4-7abadbf94c89" providerId="ADAL" clId="{EDD9DA64-CF3B-408D-AD26-CF6E570851BB}" dt="2023-02-17T11:28:18.896" v="4589" actId="1076"/>
          <ac:spMkLst>
            <pc:docMk/>
            <pc:sldMk cId="686698445" sldId="303"/>
            <ac:spMk id="2" creationId="{00000000-0000-0000-0000-000000000000}"/>
          </ac:spMkLst>
        </pc:spChg>
      </pc:sldChg>
      <pc:sldChg chg="modSp add del mod">
        <pc:chgData name="Linda Stachera" userId="7f717aaf-87da-469b-87a4-7abadbf94c89" providerId="ADAL" clId="{EDD9DA64-CF3B-408D-AD26-CF6E570851BB}" dt="2023-02-17T11:26:56.642" v="4586" actId="2696"/>
        <pc:sldMkLst>
          <pc:docMk/>
          <pc:sldMk cId="4034410878" sldId="303"/>
        </pc:sldMkLst>
        <pc:spChg chg="mod">
          <ac:chgData name="Linda Stachera" userId="7f717aaf-87da-469b-87a4-7abadbf94c89" providerId="ADAL" clId="{EDD9DA64-CF3B-408D-AD26-CF6E570851BB}" dt="2023-02-17T10:55:30.360" v="3600"/>
          <ac:spMkLst>
            <pc:docMk/>
            <pc:sldMk cId="4034410878" sldId="303"/>
            <ac:spMk id="5" creationId="{00000000-0000-0000-0000-000000000000}"/>
          </ac:spMkLst>
        </pc:spChg>
      </pc:sldChg>
      <pc:sldChg chg="addSp delSp modSp add mod">
        <pc:chgData name="Linda Stachera" userId="7f717aaf-87da-469b-87a4-7abadbf94c89" providerId="ADAL" clId="{EDD9DA64-CF3B-408D-AD26-CF6E570851BB}" dt="2023-02-17T12:55:54.086" v="6632" actId="20577"/>
        <pc:sldMkLst>
          <pc:docMk/>
          <pc:sldMk cId="3535252992" sldId="305"/>
        </pc:sldMkLst>
        <pc:spChg chg="mod">
          <ac:chgData name="Linda Stachera" userId="7f717aaf-87da-469b-87a4-7abadbf94c89" providerId="ADAL" clId="{EDD9DA64-CF3B-408D-AD26-CF6E570851BB}" dt="2023-02-17T12:52:37.114" v="6499" actId="14100"/>
          <ac:spMkLst>
            <pc:docMk/>
            <pc:sldMk cId="3535252992" sldId="305"/>
            <ac:spMk id="2" creationId="{00000000-0000-0000-0000-000000000000}"/>
          </ac:spMkLst>
        </pc:spChg>
        <pc:spChg chg="mod">
          <ac:chgData name="Linda Stachera" userId="7f717aaf-87da-469b-87a4-7abadbf94c89" providerId="ADAL" clId="{EDD9DA64-CF3B-408D-AD26-CF6E570851BB}" dt="2023-02-17T12:55:54.086" v="6632" actId="20577"/>
          <ac:spMkLst>
            <pc:docMk/>
            <pc:sldMk cId="3535252992" sldId="305"/>
            <ac:spMk id="3" creationId="{00000000-0000-0000-0000-000000000000}"/>
          </ac:spMkLst>
        </pc:spChg>
        <pc:spChg chg="mod">
          <ac:chgData name="Linda Stachera" userId="7f717aaf-87da-469b-87a4-7abadbf94c89" providerId="ADAL" clId="{EDD9DA64-CF3B-408D-AD26-CF6E570851BB}" dt="2023-02-17T01:23:38.965" v="570" actId="20577"/>
          <ac:spMkLst>
            <pc:docMk/>
            <pc:sldMk cId="3535252992" sldId="305"/>
            <ac:spMk id="5" creationId="{00000000-0000-0000-0000-000000000000}"/>
          </ac:spMkLst>
        </pc:spChg>
        <pc:picChg chg="add mod">
          <ac:chgData name="Linda Stachera" userId="7f717aaf-87da-469b-87a4-7abadbf94c89" providerId="ADAL" clId="{EDD9DA64-CF3B-408D-AD26-CF6E570851BB}" dt="2023-02-17T12:54:52.183" v="6523" actId="1076"/>
          <ac:picMkLst>
            <pc:docMk/>
            <pc:sldMk cId="3535252992" sldId="305"/>
            <ac:picMk id="7" creationId="{589B6E9D-16CD-4408-BEFC-E34F9AFC34ED}"/>
          </ac:picMkLst>
        </pc:picChg>
        <pc:picChg chg="del">
          <ac:chgData name="Linda Stachera" userId="7f717aaf-87da-469b-87a4-7abadbf94c89" providerId="ADAL" clId="{EDD9DA64-CF3B-408D-AD26-CF6E570851BB}" dt="2023-02-17T12:51:14.856" v="6412" actId="478"/>
          <ac:picMkLst>
            <pc:docMk/>
            <pc:sldMk cId="3535252992" sldId="305"/>
            <ac:picMk id="11" creationId="{2782E5EC-F06F-4BB1-8FFB-DDF55622C3FD}"/>
          </ac:picMkLst>
        </pc:picChg>
      </pc:sldChg>
      <pc:sldChg chg="addSp delSp modSp mod">
        <pc:chgData name="Linda Stachera" userId="7f717aaf-87da-469b-87a4-7abadbf94c89" providerId="ADAL" clId="{EDD9DA64-CF3B-408D-AD26-CF6E570851BB}" dt="2023-02-17T04:16:28.068" v="2815" actId="20577"/>
        <pc:sldMkLst>
          <pc:docMk/>
          <pc:sldMk cId="2831509410" sldId="306"/>
        </pc:sldMkLst>
        <pc:spChg chg="mod">
          <ac:chgData name="Linda Stachera" userId="7f717aaf-87da-469b-87a4-7abadbf94c89" providerId="ADAL" clId="{EDD9DA64-CF3B-408D-AD26-CF6E570851BB}" dt="2023-02-17T04:12:57.019" v="2640" actId="1076"/>
          <ac:spMkLst>
            <pc:docMk/>
            <pc:sldMk cId="2831509410" sldId="306"/>
            <ac:spMk id="2" creationId="{00000000-0000-0000-0000-000000000000}"/>
          </ac:spMkLst>
        </pc:spChg>
        <pc:spChg chg="mod">
          <ac:chgData name="Linda Stachera" userId="7f717aaf-87da-469b-87a4-7abadbf94c89" providerId="ADAL" clId="{EDD9DA64-CF3B-408D-AD26-CF6E570851BB}" dt="2023-02-17T04:16:28.068" v="2815" actId="20577"/>
          <ac:spMkLst>
            <pc:docMk/>
            <pc:sldMk cId="2831509410" sldId="306"/>
            <ac:spMk id="3" creationId="{00000000-0000-0000-0000-000000000000}"/>
          </ac:spMkLst>
        </pc:spChg>
        <pc:picChg chg="del">
          <ac:chgData name="Linda Stachera" userId="7f717aaf-87da-469b-87a4-7abadbf94c89" providerId="ADAL" clId="{EDD9DA64-CF3B-408D-AD26-CF6E570851BB}" dt="2023-02-17T04:13:01.666" v="2641" actId="478"/>
          <ac:picMkLst>
            <pc:docMk/>
            <pc:sldMk cId="2831509410" sldId="306"/>
            <ac:picMk id="7" creationId="{F3C5FB55-9E40-442F-97DF-5AB445FD3318}"/>
          </ac:picMkLst>
        </pc:picChg>
        <pc:picChg chg="add mod">
          <ac:chgData name="Linda Stachera" userId="7f717aaf-87da-469b-87a4-7abadbf94c89" providerId="ADAL" clId="{EDD9DA64-CF3B-408D-AD26-CF6E570851BB}" dt="2023-02-17T04:14:56.320" v="2643" actId="1076"/>
          <ac:picMkLst>
            <pc:docMk/>
            <pc:sldMk cId="2831509410" sldId="306"/>
            <ac:picMk id="8" creationId="{909F464C-9F86-43A0-8ED0-A3B5BD41411D}"/>
          </ac:picMkLst>
        </pc:picChg>
      </pc:sldChg>
      <pc:sldChg chg="addSp delSp modSp mod">
        <pc:chgData name="Linda Stachera" userId="7f717aaf-87da-469b-87a4-7abadbf94c89" providerId="ADAL" clId="{EDD9DA64-CF3B-408D-AD26-CF6E570851BB}" dt="2023-02-17T11:09:01.009" v="3984" actId="1036"/>
        <pc:sldMkLst>
          <pc:docMk/>
          <pc:sldMk cId="1738114884" sldId="310"/>
        </pc:sldMkLst>
        <pc:spChg chg="mod">
          <ac:chgData name="Linda Stachera" userId="7f717aaf-87da-469b-87a4-7abadbf94c89" providerId="ADAL" clId="{EDD9DA64-CF3B-408D-AD26-CF6E570851BB}" dt="2023-02-17T02:52:13.790" v="1465" actId="1076"/>
          <ac:spMkLst>
            <pc:docMk/>
            <pc:sldMk cId="1738114884" sldId="310"/>
            <ac:spMk id="2" creationId="{00000000-0000-0000-0000-000000000000}"/>
          </ac:spMkLst>
        </pc:spChg>
        <pc:spChg chg="mod">
          <ac:chgData name="Linda Stachera" userId="7f717aaf-87da-469b-87a4-7abadbf94c89" providerId="ADAL" clId="{EDD9DA64-CF3B-408D-AD26-CF6E570851BB}" dt="2023-02-17T11:07:39.732" v="3809" actId="12"/>
          <ac:spMkLst>
            <pc:docMk/>
            <pc:sldMk cId="1738114884" sldId="310"/>
            <ac:spMk id="3" creationId="{00000000-0000-0000-0000-000000000000}"/>
          </ac:spMkLst>
        </pc:spChg>
        <pc:picChg chg="add mod">
          <ac:chgData name="Linda Stachera" userId="7f717aaf-87da-469b-87a4-7abadbf94c89" providerId="ADAL" clId="{EDD9DA64-CF3B-408D-AD26-CF6E570851BB}" dt="2023-02-17T11:09:01.009" v="3984" actId="1036"/>
          <ac:picMkLst>
            <pc:docMk/>
            <pc:sldMk cId="1738114884" sldId="310"/>
            <ac:picMk id="7" creationId="{3715F3EA-B79C-45DC-A376-45BE4F423303}"/>
          </ac:picMkLst>
        </pc:picChg>
        <pc:picChg chg="del mod">
          <ac:chgData name="Linda Stachera" userId="7f717aaf-87da-469b-87a4-7abadbf94c89" providerId="ADAL" clId="{EDD9DA64-CF3B-408D-AD26-CF6E570851BB}" dt="2023-02-17T02:52:30.904" v="1468" actId="478"/>
          <ac:picMkLst>
            <pc:docMk/>
            <pc:sldMk cId="1738114884" sldId="310"/>
            <ac:picMk id="8" creationId="{9188917A-DC11-4DE7-A0DF-A82DE79904BB}"/>
          </ac:picMkLst>
        </pc:picChg>
      </pc:sldChg>
      <pc:sldChg chg="add del">
        <pc:chgData name="Linda Stachera" userId="7f717aaf-87da-469b-87a4-7abadbf94c89" providerId="ADAL" clId="{EDD9DA64-CF3B-408D-AD26-CF6E570851BB}" dt="2023-02-17T03:01:06.840" v="1544" actId="47"/>
        <pc:sldMkLst>
          <pc:docMk/>
          <pc:sldMk cId="3172032022" sldId="317"/>
        </pc:sldMkLst>
      </pc:sldChg>
      <pc:sldChg chg="addSp delSp modSp add mod">
        <pc:chgData name="Linda Stachera" userId="7f717aaf-87da-469b-87a4-7abadbf94c89" providerId="ADAL" clId="{EDD9DA64-CF3B-408D-AD26-CF6E570851BB}" dt="2023-02-17T12:40:32.591" v="5707" actId="20577"/>
        <pc:sldMkLst>
          <pc:docMk/>
          <pc:sldMk cId="1190906082" sldId="320"/>
        </pc:sldMkLst>
        <pc:spChg chg="mod">
          <ac:chgData name="Linda Stachera" userId="7f717aaf-87da-469b-87a4-7abadbf94c89" providerId="ADAL" clId="{EDD9DA64-CF3B-408D-AD26-CF6E570851BB}" dt="2023-02-17T12:40:32.591" v="5707" actId="20577"/>
          <ac:spMkLst>
            <pc:docMk/>
            <pc:sldMk cId="1190906082" sldId="320"/>
            <ac:spMk id="2" creationId="{E1AAB896-9B62-49A3-AACE-59545CA79734}"/>
          </ac:spMkLst>
        </pc:spChg>
        <pc:spChg chg="mod">
          <ac:chgData name="Linda Stachera" userId="7f717aaf-87da-469b-87a4-7abadbf94c89" providerId="ADAL" clId="{EDD9DA64-CF3B-408D-AD26-CF6E570851BB}" dt="2023-02-17T12:39:15.893" v="5678" actId="6549"/>
          <ac:spMkLst>
            <pc:docMk/>
            <pc:sldMk cId="1190906082" sldId="320"/>
            <ac:spMk id="4" creationId="{72AEB514-53E2-4105-B131-C539FEEE79CE}"/>
          </ac:spMkLst>
        </pc:spChg>
        <pc:picChg chg="del mod">
          <ac:chgData name="Linda Stachera" userId="7f717aaf-87da-469b-87a4-7abadbf94c89" providerId="ADAL" clId="{EDD9DA64-CF3B-408D-AD26-CF6E570851BB}" dt="2023-02-17T12:32:15.438" v="5564" actId="478"/>
          <ac:picMkLst>
            <pc:docMk/>
            <pc:sldMk cId="1190906082" sldId="320"/>
            <ac:picMk id="6" creationId="{F1DE83B9-0474-46E4-A305-9FF8675527A9}"/>
          </ac:picMkLst>
        </pc:picChg>
        <pc:picChg chg="add mod">
          <ac:chgData name="Linda Stachera" userId="7f717aaf-87da-469b-87a4-7abadbf94c89" providerId="ADAL" clId="{EDD9DA64-CF3B-408D-AD26-CF6E570851BB}" dt="2023-02-17T12:40:04.760" v="5680" actId="692"/>
          <ac:picMkLst>
            <pc:docMk/>
            <pc:sldMk cId="1190906082" sldId="320"/>
            <ac:picMk id="9" creationId="{22A3B20B-5683-4352-BCCD-F31A25C0B0CA}"/>
          </ac:picMkLst>
        </pc:picChg>
      </pc:sldChg>
      <pc:sldChg chg="add del">
        <pc:chgData name="Linda Stachera" userId="7f717aaf-87da-469b-87a4-7abadbf94c89" providerId="ADAL" clId="{EDD9DA64-CF3B-408D-AD26-CF6E570851BB}" dt="2023-02-17T01:33:58.316" v="871" actId="2696"/>
        <pc:sldMkLst>
          <pc:docMk/>
          <pc:sldMk cId="2745890324" sldId="320"/>
        </pc:sldMkLst>
      </pc:sldChg>
      <pc:sldChg chg="modSp add del mod ord">
        <pc:chgData name="Linda Stachera" userId="7f717aaf-87da-469b-87a4-7abadbf94c89" providerId="ADAL" clId="{EDD9DA64-CF3B-408D-AD26-CF6E570851BB}" dt="2023-02-17T12:21:57.499" v="5182" actId="2696"/>
        <pc:sldMkLst>
          <pc:docMk/>
          <pc:sldMk cId="2789022712" sldId="320"/>
        </pc:sldMkLst>
        <pc:spChg chg="mod">
          <ac:chgData name="Linda Stachera" userId="7f717aaf-87da-469b-87a4-7abadbf94c89" providerId="ADAL" clId="{EDD9DA64-CF3B-408D-AD26-CF6E570851BB}" dt="2023-02-17T10:55:39.533" v="3601"/>
          <ac:spMkLst>
            <pc:docMk/>
            <pc:sldMk cId="2789022712" sldId="320"/>
            <ac:spMk id="3" creationId="{8FB34227-3CB9-4055-BFA5-5AB0C3460999}"/>
          </ac:spMkLst>
        </pc:spChg>
      </pc:sldChg>
      <pc:sldChg chg="addSp delSp modSp mod">
        <pc:chgData name="Linda Stachera" userId="7f717aaf-87da-469b-87a4-7abadbf94c89" providerId="ADAL" clId="{EDD9DA64-CF3B-408D-AD26-CF6E570851BB}" dt="2023-02-17T04:12:03.689" v="2637" actId="1076"/>
        <pc:sldMkLst>
          <pc:docMk/>
          <pc:sldMk cId="3739721057" sldId="333"/>
        </pc:sldMkLst>
        <pc:spChg chg="mod">
          <ac:chgData name="Linda Stachera" userId="7f717aaf-87da-469b-87a4-7abadbf94c89" providerId="ADAL" clId="{EDD9DA64-CF3B-408D-AD26-CF6E570851BB}" dt="2023-02-17T04:12:03.689" v="2637" actId="1076"/>
          <ac:spMkLst>
            <pc:docMk/>
            <pc:sldMk cId="3739721057" sldId="333"/>
            <ac:spMk id="2" creationId="{00000000-0000-0000-0000-000000000000}"/>
          </ac:spMkLst>
        </pc:spChg>
        <pc:spChg chg="mod">
          <ac:chgData name="Linda Stachera" userId="7f717aaf-87da-469b-87a4-7abadbf94c89" providerId="ADAL" clId="{EDD9DA64-CF3B-408D-AD26-CF6E570851BB}" dt="2023-02-17T03:47:42.547" v="1694" actId="11"/>
          <ac:spMkLst>
            <pc:docMk/>
            <pc:sldMk cId="3739721057" sldId="333"/>
            <ac:spMk id="3" creationId="{00000000-0000-0000-0000-000000000000}"/>
          </ac:spMkLst>
        </pc:spChg>
        <pc:picChg chg="add del mod">
          <ac:chgData name="Linda Stachera" userId="7f717aaf-87da-469b-87a4-7abadbf94c89" providerId="ADAL" clId="{EDD9DA64-CF3B-408D-AD26-CF6E570851BB}" dt="2023-02-17T03:47:53.882" v="1695" actId="478"/>
          <ac:picMkLst>
            <pc:docMk/>
            <pc:sldMk cId="3739721057" sldId="333"/>
            <ac:picMk id="7" creationId="{5F99A5D5-7313-4648-A5E2-50247358CBCB}"/>
          </ac:picMkLst>
        </pc:picChg>
        <pc:picChg chg="del mod">
          <ac:chgData name="Linda Stachera" userId="7f717aaf-87da-469b-87a4-7abadbf94c89" providerId="ADAL" clId="{EDD9DA64-CF3B-408D-AD26-CF6E570851BB}" dt="2023-02-17T03:42:06.421" v="1580" actId="478"/>
          <ac:picMkLst>
            <pc:docMk/>
            <pc:sldMk cId="3739721057" sldId="333"/>
            <ac:picMk id="8" creationId="{717F42BD-FAAC-4823-9091-531B26FD2E1F}"/>
          </ac:picMkLst>
        </pc:picChg>
        <pc:picChg chg="add mod">
          <ac:chgData name="Linda Stachera" userId="7f717aaf-87da-469b-87a4-7abadbf94c89" providerId="ADAL" clId="{EDD9DA64-CF3B-408D-AD26-CF6E570851BB}" dt="2023-02-17T03:49:26.624" v="1698" actId="692"/>
          <ac:picMkLst>
            <pc:docMk/>
            <pc:sldMk cId="3739721057" sldId="333"/>
            <ac:picMk id="10" creationId="{BB65CE25-B0BC-422B-9AFA-CF7290A2AA96}"/>
          </ac:picMkLst>
        </pc:picChg>
      </pc:sldChg>
      <pc:sldChg chg="modSp mod ord">
        <pc:chgData name="Linda Stachera" userId="7f717aaf-87da-469b-87a4-7abadbf94c89" providerId="ADAL" clId="{EDD9DA64-CF3B-408D-AD26-CF6E570851BB}" dt="2023-02-17T10:58:02.272" v="3644" actId="20577"/>
        <pc:sldMkLst>
          <pc:docMk/>
          <pc:sldMk cId="2032867754" sldId="334"/>
        </pc:sldMkLst>
        <pc:spChg chg="mod">
          <ac:chgData name="Linda Stachera" userId="7f717aaf-87da-469b-87a4-7abadbf94c89" providerId="ADAL" clId="{EDD9DA64-CF3B-408D-AD26-CF6E570851BB}" dt="2023-02-17T02:38:52.805" v="1222" actId="1076"/>
          <ac:spMkLst>
            <pc:docMk/>
            <pc:sldMk cId="2032867754" sldId="334"/>
            <ac:spMk id="2" creationId="{8AB8D7C5-B9E2-4811-AA6C-35FA6D32BDF2}"/>
          </ac:spMkLst>
        </pc:spChg>
        <pc:spChg chg="mod">
          <ac:chgData name="Linda Stachera" userId="7f717aaf-87da-469b-87a4-7abadbf94c89" providerId="ADAL" clId="{EDD9DA64-CF3B-408D-AD26-CF6E570851BB}" dt="2023-02-17T10:58:02.272" v="3644" actId="20577"/>
          <ac:spMkLst>
            <pc:docMk/>
            <pc:sldMk cId="2032867754" sldId="334"/>
            <ac:spMk id="3" creationId="{160D3CDD-AD01-466E-89C7-84D2CF2C1EA1}"/>
          </ac:spMkLst>
        </pc:spChg>
      </pc:sldChg>
      <pc:sldChg chg="addSp delSp modSp mod">
        <pc:chgData name="Linda Stachera" userId="7f717aaf-87da-469b-87a4-7abadbf94c89" providerId="ADAL" clId="{EDD9DA64-CF3B-408D-AD26-CF6E570851BB}" dt="2023-02-17T10:54:34.536" v="3596"/>
        <pc:sldMkLst>
          <pc:docMk/>
          <pc:sldMk cId="4041630503" sldId="335"/>
        </pc:sldMkLst>
        <pc:spChg chg="mod">
          <ac:chgData name="Linda Stachera" userId="7f717aaf-87da-469b-87a4-7abadbf94c89" providerId="ADAL" clId="{EDD9DA64-CF3B-408D-AD26-CF6E570851BB}" dt="2023-02-17T02:49:52.158" v="1448" actId="1076"/>
          <ac:spMkLst>
            <pc:docMk/>
            <pc:sldMk cId="4041630503" sldId="335"/>
            <ac:spMk id="2" creationId="{A7AF1019-D97E-44E9-9757-3E28D648E118}"/>
          </ac:spMkLst>
        </pc:spChg>
        <pc:spChg chg="add del mod">
          <ac:chgData name="Linda Stachera" userId="7f717aaf-87da-469b-87a4-7abadbf94c89" providerId="ADAL" clId="{EDD9DA64-CF3B-408D-AD26-CF6E570851BB}" dt="2023-02-17T02:50:30.715" v="1452" actId="478"/>
          <ac:spMkLst>
            <pc:docMk/>
            <pc:sldMk cId="4041630503" sldId="335"/>
            <ac:spMk id="4" creationId="{5323AFFA-4A82-4FF0-AB87-7492EBB2C371}"/>
          </ac:spMkLst>
        </pc:spChg>
        <pc:spChg chg="del">
          <ac:chgData name="Linda Stachera" userId="7f717aaf-87da-469b-87a4-7abadbf94c89" providerId="ADAL" clId="{EDD9DA64-CF3B-408D-AD26-CF6E570851BB}" dt="2023-02-17T02:50:20.840" v="1451" actId="478"/>
          <ac:spMkLst>
            <pc:docMk/>
            <pc:sldMk cId="4041630503" sldId="335"/>
            <ac:spMk id="6" creationId="{3150B02E-F840-4BD2-9278-B8B4A62DC8F5}"/>
          </ac:spMkLst>
        </pc:spChg>
        <pc:spChg chg="mod">
          <ac:chgData name="Linda Stachera" userId="7f717aaf-87da-469b-87a4-7abadbf94c89" providerId="ADAL" clId="{EDD9DA64-CF3B-408D-AD26-CF6E570851BB}" dt="2023-02-17T02:51:04.587" v="1456" actId="14100"/>
          <ac:spMkLst>
            <pc:docMk/>
            <pc:sldMk cId="4041630503" sldId="335"/>
            <ac:spMk id="7" creationId="{AE524DA6-0478-4734-814F-ABD55CECE48D}"/>
          </ac:spMkLst>
        </pc:spChg>
        <pc:spChg chg="add mod">
          <ac:chgData name="Linda Stachera" userId="7f717aaf-87da-469b-87a4-7abadbf94c89" providerId="ADAL" clId="{EDD9DA64-CF3B-408D-AD26-CF6E570851BB}" dt="2023-02-17T10:54:34.536" v="3596"/>
          <ac:spMkLst>
            <pc:docMk/>
            <pc:sldMk cId="4041630503" sldId="335"/>
            <ac:spMk id="8" creationId="{BE5A4056-98C9-42A2-80E9-76E603690389}"/>
          </ac:spMkLst>
        </pc:spChg>
        <pc:spChg chg="del">
          <ac:chgData name="Linda Stachera" userId="7f717aaf-87da-469b-87a4-7abadbf94c89" providerId="ADAL" clId="{EDD9DA64-CF3B-408D-AD26-CF6E570851BB}" dt="2023-02-17T02:50:39.122" v="1453" actId="478"/>
          <ac:spMkLst>
            <pc:docMk/>
            <pc:sldMk cId="4041630503" sldId="335"/>
            <ac:spMk id="8" creationId="{F6FBFDAE-ACDE-4435-827A-7161F84F2C4B}"/>
          </ac:spMkLst>
        </pc:spChg>
        <pc:spChg chg="mod">
          <ac:chgData name="Linda Stachera" userId="7f717aaf-87da-469b-87a4-7abadbf94c89" providerId="ADAL" clId="{EDD9DA64-CF3B-408D-AD26-CF6E570851BB}" dt="2023-02-17T02:51:35.430" v="1462" actId="1037"/>
          <ac:spMkLst>
            <pc:docMk/>
            <pc:sldMk cId="4041630503" sldId="335"/>
            <ac:spMk id="9" creationId="{9C8881A4-C7F7-4EF7-9795-8448989212BE}"/>
          </ac:spMkLst>
        </pc:spChg>
        <pc:spChg chg="add del mod">
          <ac:chgData name="Linda Stachera" userId="7f717aaf-87da-469b-87a4-7abadbf94c89" providerId="ADAL" clId="{EDD9DA64-CF3B-408D-AD26-CF6E570851BB}" dt="2023-02-17T02:50:45.104" v="1454" actId="478"/>
          <ac:spMkLst>
            <pc:docMk/>
            <pc:sldMk cId="4041630503" sldId="335"/>
            <ac:spMk id="13" creationId="{14CB1A12-3E03-46AC-9331-C93786B88C92}"/>
          </ac:spMkLst>
        </pc:spChg>
        <pc:picChg chg="mod">
          <ac:chgData name="Linda Stachera" userId="7f717aaf-87da-469b-87a4-7abadbf94c89" providerId="ADAL" clId="{EDD9DA64-CF3B-408D-AD26-CF6E570851BB}" dt="2023-02-17T02:51:39.573" v="1463" actId="1076"/>
          <ac:picMkLst>
            <pc:docMk/>
            <pc:sldMk cId="4041630503" sldId="335"/>
            <ac:picMk id="10" creationId="{39C64E0D-4253-415E-BF5A-416B1208413B}"/>
          </ac:picMkLst>
        </pc:picChg>
        <pc:picChg chg="mod">
          <ac:chgData name="Linda Stachera" userId="7f717aaf-87da-469b-87a4-7abadbf94c89" providerId="ADAL" clId="{EDD9DA64-CF3B-408D-AD26-CF6E570851BB}" dt="2023-02-17T02:51:59.176" v="1464" actId="1076"/>
          <ac:picMkLst>
            <pc:docMk/>
            <pc:sldMk cId="4041630503" sldId="335"/>
            <ac:picMk id="11" creationId="{DF514C56-4EF1-43F9-9D26-F6CBFAD448CE}"/>
          </ac:picMkLst>
        </pc:picChg>
      </pc:sldChg>
      <pc:sldChg chg="del">
        <pc:chgData name="Linda Stachera" userId="7f717aaf-87da-469b-87a4-7abadbf94c89" providerId="ADAL" clId="{EDD9DA64-CF3B-408D-AD26-CF6E570851BB}" dt="2023-02-17T04:43:32.047" v="3045" actId="47"/>
        <pc:sldMkLst>
          <pc:docMk/>
          <pc:sldMk cId="2502598919" sldId="336"/>
        </pc:sldMkLst>
      </pc:sldChg>
      <pc:sldChg chg="delSp modSp del mod">
        <pc:chgData name="Linda Stachera" userId="7f717aaf-87da-469b-87a4-7abadbf94c89" providerId="ADAL" clId="{EDD9DA64-CF3B-408D-AD26-CF6E570851BB}" dt="2023-02-17T04:47:45.697" v="3167" actId="47"/>
        <pc:sldMkLst>
          <pc:docMk/>
          <pc:sldMk cId="44656794" sldId="337"/>
        </pc:sldMkLst>
        <pc:spChg chg="mod">
          <ac:chgData name="Linda Stachera" userId="7f717aaf-87da-469b-87a4-7abadbf94c89" providerId="ADAL" clId="{EDD9DA64-CF3B-408D-AD26-CF6E570851BB}" dt="2023-02-17T04:46:16.724" v="3163" actId="1076"/>
          <ac:spMkLst>
            <pc:docMk/>
            <pc:sldMk cId="44656794" sldId="337"/>
            <ac:spMk id="2" creationId="{00000000-0000-0000-0000-000000000000}"/>
          </ac:spMkLst>
        </pc:spChg>
        <pc:spChg chg="mod">
          <ac:chgData name="Linda Stachera" userId="7f717aaf-87da-469b-87a4-7abadbf94c89" providerId="ADAL" clId="{EDD9DA64-CF3B-408D-AD26-CF6E570851BB}" dt="2023-02-17T04:46:41.969" v="3166" actId="20577"/>
          <ac:spMkLst>
            <pc:docMk/>
            <pc:sldMk cId="44656794" sldId="337"/>
            <ac:spMk id="9" creationId="{00000000-0000-0000-0000-000000000000}"/>
          </ac:spMkLst>
        </pc:spChg>
        <pc:picChg chg="del">
          <ac:chgData name="Linda Stachera" userId="7f717aaf-87da-469b-87a4-7abadbf94c89" providerId="ADAL" clId="{EDD9DA64-CF3B-408D-AD26-CF6E570851BB}" dt="2023-02-17T04:46:36.107" v="3165" actId="478"/>
          <ac:picMkLst>
            <pc:docMk/>
            <pc:sldMk cId="44656794" sldId="337"/>
            <ac:picMk id="10" creationId="{762461CA-B579-42AE-84E1-6D45A965578C}"/>
          </ac:picMkLst>
        </pc:picChg>
      </pc:sldChg>
      <pc:sldChg chg="modSp add mod">
        <pc:chgData name="Linda Stachera" userId="7f717aaf-87da-469b-87a4-7abadbf94c89" providerId="ADAL" clId="{EDD9DA64-CF3B-408D-AD26-CF6E570851BB}" dt="2023-02-17T12:24:30.536" v="5291" actId="6549"/>
        <pc:sldMkLst>
          <pc:docMk/>
          <pc:sldMk cId="1090975062" sldId="338"/>
        </pc:sldMkLst>
        <pc:spChg chg="mod">
          <ac:chgData name="Linda Stachera" userId="7f717aaf-87da-469b-87a4-7abadbf94c89" providerId="ADAL" clId="{EDD9DA64-CF3B-408D-AD26-CF6E570851BB}" dt="2023-02-17T12:24:30.536" v="5291" actId="6549"/>
          <ac:spMkLst>
            <pc:docMk/>
            <pc:sldMk cId="1090975062" sldId="338"/>
            <ac:spMk id="2" creationId="{00000000-0000-0000-0000-000000000000}"/>
          </ac:spMkLst>
        </pc:spChg>
        <pc:spChg chg="mod">
          <ac:chgData name="Linda Stachera" userId="7f717aaf-87da-469b-87a4-7abadbf94c89" providerId="ADAL" clId="{EDD9DA64-CF3B-408D-AD26-CF6E570851BB}" dt="2023-02-17T12:24:23.227" v="5290" actId="20577"/>
          <ac:spMkLst>
            <pc:docMk/>
            <pc:sldMk cId="1090975062" sldId="338"/>
            <ac:spMk id="9" creationId="{00000000-0000-0000-0000-000000000000}"/>
          </ac:spMkLst>
        </pc:spChg>
      </pc:sldChg>
      <pc:sldChg chg="del">
        <pc:chgData name="Linda Stachera" userId="7f717aaf-87da-469b-87a4-7abadbf94c89" providerId="ADAL" clId="{EDD9DA64-CF3B-408D-AD26-CF6E570851BB}" dt="2023-02-17T08:54:16.940" v="3577" actId="2696"/>
        <pc:sldMkLst>
          <pc:docMk/>
          <pc:sldMk cId="3901336556" sldId="338"/>
        </pc:sldMkLst>
      </pc:sldChg>
      <pc:sldChg chg="del">
        <pc:chgData name="Linda Stachera" userId="7f717aaf-87da-469b-87a4-7abadbf94c89" providerId="ADAL" clId="{EDD9DA64-CF3B-408D-AD26-CF6E570851BB}" dt="2023-02-17T08:54:16.940" v="3577" actId="2696"/>
        <pc:sldMkLst>
          <pc:docMk/>
          <pc:sldMk cId="3139601584" sldId="339"/>
        </pc:sldMkLst>
      </pc:sldChg>
      <pc:sldChg chg="delSp modSp add del mod">
        <pc:chgData name="Linda Stachera" userId="7f717aaf-87da-469b-87a4-7abadbf94c89" providerId="ADAL" clId="{EDD9DA64-CF3B-408D-AD26-CF6E570851BB}" dt="2023-02-17T12:25:21.018" v="5295" actId="47"/>
        <pc:sldMkLst>
          <pc:docMk/>
          <pc:sldMk cId="4288343736" sldId="339"/>
        </pc:sldMkLst>
        <pc:spChg chg="mod">
          <ac:chgData name="Linda Stachera" userId="7f717aaf-87da-469b-87a4-7abadbf94c89" providerId="ADAL" clId="{EDD9DA64-CF3B-408D-AD26-CF6E570851BB}" dt="2023-02-17T12:24:56.304" v="5292" actId="1076"/>
          <ac:spMkLst>
            <pc:docMk/>
            <pc:sldMk cId="4288343736" sldId="339"/>
            <ac:spMk id="2" creationId="{00000000-0000-0000-0000-000000000000}"/>
          </ac:spMkLst>
        </pc:spChg>
        <pc:picChg chg="del">
          <ac:chgData name="Linda Stachera" userId="7f717aaf-87da-469b-87a4-7abadbf94c89" providerId="ADAL" clId="{EDD9DA64-CF3B-408D-AD26-CF6E570851BB}" dt="2023-02-17T12:25:00.913" v="5293" actId="478"/>
          <ac:picMkLst>
            <pc:docMk/>
            <pc:sldMk cId="4288343736" sldId="339"/>
            <ac:picMk id="8196" creationId="{EDBB68DD-B557-4E3C-9225-4BC2933DE642}"/>
          </ac:picMkLst>
        </pc:picChg>
      </pc:sldChg>
      <pc:sldChg chg="modSp del mod">
        <pc:chgData name="Linda Stachera" userId="7f717aaf-87da-469b-87a4-7abadbf94c89" providerId="ADAL" clId="{EDD9DA64-CF3B-408D-AD26-CF6E570851BB}" dt="2023-02-17T11:26:37.891" v="4585" actId="47"/>
        <pc:sldMkLst>
          <pc:docMk/>
          <pc:sldMk cId="3340378579" sldId="340"/>
        </pc:sldMkLst>
        <pc:spChg chg="mod">
          <ac:chgData name="Linda Stachera" userId="7f717aaf-87da-469b-87a4-7abadbf94c89" providerId="ADAL" clId="{EDD9DA64-CF3B-408D-AD26-CF6E570851BB}" dt="2023-02-17T11:26:16.718" v="4584" actId="14100"/>
          <ac:spMkLst>
            <pc:docMk/>
            <pc:sldMk cId="3340378579" sldId="340"/>
            <ac:spMk id="2" creationId="{00000000-0000-0000-0000-000000000000}"/>
          </ac:spMkLst>
        </pc:spChg>
      </pc:sldChg>
      <pc:sldChg chg="del">
        <pc:chgData name="Linda Stachera" userId="7f717aaf-87da-469b-87a4-7abadbf94c89" providerId="ADAL" clId="{EDD9DA64-CF3B-408D-AD26-CF6E570851BB}" dt="2023-02-17T03:00:50.951" v="1542" actId="2696"/>
        <pc:sldMkLst>
          <pc:docMk/>
          <pc:sldMk cId="2639745145" sldId="341"/>
        </pc:sldMkLst>
      </pc:sldChg>
      <pc:sldChg chg="add del">
        <pc:chgData name="Linda Stachera" userId="7f717aaf-87da-469b-87a4-7abadbf94c89" providerId="ADAL" clId="{EDD9DA64-CF3B-408D-AD26-CF6E570851BB}" dt="2023-02-17T12:25:21.087" v="5296" actId="47"/>
        <pc:sldMkLst>
          <pc:docMk/>
          <pc:sldMk cId="3846031131" sldId="341"/>
        </pc:sldMkLst>
      </pc:sldChg>
      <pc:sldChg chg="add del">
        <pc:chgData name="Linda Stachera" userId="7f717aaf-87da-469b-87a4-7abadbf94c89" providerId="ADAL" clId="{EDD9DA64-CF3B-408D-AD26-CF6E570851BB}" dt="2023-02-17T12:45:38.757" v="5897" actId="47"/>
        <pc:sldMkLst>
          <pc:docMk/>
          <pc:sldMk cId="2623567877" sldId="342"/>
        </pc:sldMkLst>
      </pc:sldChg>
      <pc:sldChg chg="del">
        <pc:chgData name="Linda Stachera" userId="7f717aaf-87da-469b-87a4-7abadbf94c89" providerId="ADAL" clId="{EDD9DA64-CF3B-408D-AD26-CF6E570851BB}" dt="2023-02-17T03:00:50.951" v="1542" actId="2696"/>
        <pc:sldMkLst>
          <pc:docMk/>
          <pc:sldMk cId="3699600117" sldId="342"/>
        </pc:sldMkLst>
      </pc:sldChg>
      <pc:sldChg chg="addSp delSp modSp mod">
        <pc:chgData name="Linda Stachera" userId="7f717aaf-87da-469b-87a4-7abadbf94c89" providerId="ADAL" clId="{EDD9DA64-CF3B-408D-AD26-CF6E570851BB}" dt="2023-02-17T02:43:45.271" v="1244" actId="1076"/>
        <pc:sldMkLst>
          <pc:docMk/>
          <pc:sldMk cId="2392421088" sldId="344"/>
        </pc:sldMkLst>
        <pc:spChg chg="mod">
          <ac:chgData name="Linda Stachera" userId="7f717aaf-87da-469b-87a4-7abadbf94c89" providerId="ADAL" clId="{EDD9DA64-CF3B-408D-AD26-CF6E570851BB}" dt="2023-02-17T02:43:30.012" v="1242" actId="14100"/>
          <ac:spMkLst>
            <pc:docMk/>
            <pc:sldMk cId="2392421088" sldId="344"/>
            <ac:spMk id="2" creationId="{00000000-0000-0000-0000-000000000000}"/>
          </ac:spMkLst>
        </pc:spChg>
        <pc:spChg chg="mod">
          <ac:chgData name="Linda Stachera" userId="7f717aaf-87da-469b-87a4-7abadbf94c89" providerId="ADAL" clId="{EDD9DA64-CF3B-408D-AD26-CF6E570851BB}" dt="2023-02-17T02:43:39.537" v="1243" actId="1076"/>
          <ac:spMkLst>
            <pc:docMk/>
            <pc:sldMk cId="2392421088" sldId="344"/>
            <ac:spMk id="3" creationId="{00000000-0000-0000-0000-000000000000}"/>
          </ac:spMkLst>
        </pc:spChg>
        <pc:picChg chg="del mod">
          <ac:chgData name="Linda Stachera" userId="7f717aaf-87da-469b-87a4-7abadbf94c89" providerId="ADAL" clId="{EDD9DA64-CF3B-408D-AD26-CF6E570851BB}" dt="2023-02-17T01:43:47.872" v="1006" actId="478"/>
          <ac:picMkLst>
            <pc:docMk/>
            <pc:sldMk cId="2392421088" sldId="344"/>
            <ac:picMk id="7" creationId="{E2CB5AF2-1D6B-42C1-AFCD-0FB45D97A182}"/>
          </ac:picMkLst>
        </pc:picChg>
        <pc:picChg chg="add del mod">
          <ac:chgData name="Linda Stachera" userId="7f717aaf-87da-469b-87a4-7abadbf94c89" providerId="ADAL" clId="{EDD9DA64-CF3B-408D-AD26-CF6E570851BB}" dt="2023-02-17T01:49:41.952" v="1139" actId="478"/>
          <ac:picMkLst>
            <pc:docMk/>
            <pc:sldMk cId="2392421088" sldId="344"/>
            <ac:picMk id="8" creationId="{C3D5D075-5045-4A38-AE09-6E1247900543}"/>
          </ac:picMkLst>
        </pc:picChg>
        <pc:picChg chg="add mod">
          <ac:chgData name="Linda Stachera" userId="7f717aaf-87da-469b-87a4-7abadbf94c89" providerId="ADAL" clId="{EDD9DA64-CF3B-408D-AD26-CF6E570851BB}" dt="2023-02-17T02:43:45.271" v="1244" actId="1076"/>
          <ac:picMkLst>
            <pc:docMk/>
            <pc:sldMk cId="2392421088" sldId="344"/>
            <ac:picMk id="9" creationId="{941F2C9F-7C46-4A13-AD44-D29A33F2A479}"/>
          </ac:picMkLst>
        </pc:picChg>
      </pc:sldChg>
      <pc:sldChg chg="del">
        <pc:chgData name="Linda Stachera" userId="7f717aaf-87da-469b-87a4-7abadbf94c89" providerId="ADAL" clId="{EDD9DA64-CF3B-408D-AD26-CF6E570851BB}" dt="2023-02-16T20:11:22.973" v="0" actId="47"/>
        <pc:sldMkLst>
          <pc:docMk/>
          <pc:sldMk cId="3440406589" sldId="345"/>
        </pc:sldMkLst>
      </pc:sldChg>
      <pc:sldChg chg="del">
        <pc:chgData name="Linda Stachera" userId="7f717aaf-87da-469b-87a4-7abadbf94c89" providerId="ADAL" clId="{EDD9DA64-CF3B-408D-AD26-CF6E570851BB}" dt="2023-02-16T20:11:22.973" v="0" actId="47"/>
        <pc:sldMkLst>
          <pc:docMk/>
          <pc:sldMk cId="4109669761" sldId="346"/>
        </pc:sldMkLst>
      </pc:sldChg>
      <pc:sldChg chg="del">
        <pc:chgData name="Linda Stachera" userId="7f717aaf-87da-469b-87a4-7abadbf94c89" providerId="ADAL" clId="{EDD9DA64-CF3B-408D-AD26-CF6E570851BB}" dt="2023-02-16T20:11:22.973" v="0" actId="47"/>
        <pc:sldMkLst>
          <pc:docMk/>
          <pc:sldMk cId="28368186" sldId="347"/>
        </pc:sldMkLst>
      </pc:sldChg>
      <pc:sldChg chg="addSp delSp modSp mod ord">
        <pc:chgData name="Linda Stachera" userId="7f717aaf-87da-469b-87a4-7abadbf94c89" providerId="ADAL" clId="{EDD9DA64-CF3B-408D-AD26-CF6E570851BB}" dt="2023-02-17T12:19:04.837" v="5066" actId="14100"/>
        <pc:sldMkLst>
          <pc:docMk/>
          <pc:sldMk cId="1989174556" sldId="348"/>
        </pc:sldMkLst>
        <pc:spChg chg="mod">
          <ac:chgData name="Linda Stachera" userId="7f717aaf-87da-469b-87a4-7abadbf94c89" providerId="ADAL" clId="{EDD9DA64-CF3B-408D-AD26-CF6E570851BB}" dt="2023-02-17T12:19:04.837" v="5066" actId="14100"/>
          <ac:spMkLst>
            <pc:docMk/>
            <pc:sldMk cId="1989174556" sldId="348"/>
            <ac:spMk id="2" creationId="{00000000-0000-0000-0000-000000000000}"/>
          </ac:spMkLst>
        </pc:spChg>
        <pc:spChg chg="mod">
          <ac:chgData name="Linda Stachera" userId="7f717aaf-87da-469b-87a4-7abadbf94c89" providerId="ADAL" clId="{EDD9DA64-CF3B-408D-AD26-CF6E570851BB}" dt="2023-02-17T12:00:30.459" v="4820" actId="14100"/>
          <ac:spMkLst>
            <pc:docMk/>
            <pc:sldMk cId="1989174556" sldId="348"/>
            <ac:spMk id="10" creationId="{00000000-0000-0000-0000-000000000000}"/>
          </ac:spMkLst>
        </pc:spChg>
        <pc:picChg chg="add mod">
          <ac:chgData name="Linda Stachera" userId="7f717aaf-87da-469b-87a4-7abadbf94c89" providerId="ADAL" clId="{EDD9DA64-CF3B-408D-AD26-CF6E570851BB}" dt="2023-02-17T12:17:51.775" v="5061" actId="1035"/>
          <ac:picMkLst>
            <pc:docMk/>
            <pc:sldMk cId="1989174556" sldId="348"/>
            <ac:picMk id="4" creationId="{B2FAF87B-702F-4BF2-BE72-5240F860AF2E}"/>
          </ac:picMkLst>
        </pc:picChg>
        <pc:picChg chg="add mod">
          <ac:chgData name="Linda Stachera" userId="7f717aaf-87da-469b-87a4-7abadbf94c89" providerId="ADAL" clId="{EDD9DA64-CF3B-408D-AD26-CF6E570851BB}" dt="2023-02-17T12:17:47.164" v="5059" actId="1035"/>
          <ac:picMkLst>
            <pc:docMk/>
            <pc:sldMk cId="1989174556" sldId="348"/>
            <ac:picMk id="8" creationId="{7B2A467D-C2C5-4AED-A074-2B5E2F96E32F}"/>
          </ac:picMkLst>
        </pc:picChg>
        <pc:picChg chg="del">
          <ac:chgData name="Linda Stachera" userId="7f717aaf-87da-469b-87a4-7abadbf94c89" providerId="ADAL" clId="{EDD9DA64-CF3B-408D-AD26-CF6E570851BB}" dt="2023-02-17T11:59:40.688" v="4815" actId="478"/>
          <ac:picMkLst>
            <pc:docMk/>
            <pc:sldMk cId="1989174556" sldId="348"/>
            <ac:picMk id="7170" creationId="{7D41BDF6-5DCA-4EAD-8925-52C2DDA9C4D7}"/>
          </ac:picMkLst>
        </pc:picChg>
      </pc:sldChg>
      <pc:sldChg chg="add del">
        <pc:chgData name="Linda Stachera" userId="7f717aaf-87da-469b-87a4-7abadbf94c89" providerId="ADAL" clId="{EDD9DA64-CF3B-408D-AD26-CF6E570851BB}" dt="2023-02-16T20:12:22.309" v="3" actId="47"/>
        <pc:sldMkLst>
          <pc:docMk/>
          <pc:sldMk cId="1880800849" sldId="349"/>
        </pc:sldMkLst>
      </pc:sldChg>
      <pc:sldChg chg="del">
        <pc:chgData name="Linda Stachera" userId="7f717aaf-87da-469b-87a4-7abadbf94c89" providerId="ADAL" clId="{EDD9DA64-CF3B-408D-AD26-CF6E570851BB}" dt="2023-02-16T20:12:22.309" v="3" actId="47"/>
        <pc:sldMkLst>
          <pc:docMk/>
          <pc:sldMk cId="921914021" sldId="350"/>
        </pc:sldMkLst>
      </pc:sldChg>
      <pc:sldChg chg="modSp mod">
        <pc:chgData name="Linda Stachera" userId="7f717aaf-87da-469b-87a4-7abadbf94c89" providerId="ADAL" clId="{EDD9DA64-CF3B-408D-AD26-CF6E570851BB}" dt="2023-02-17T02:49:22.507" v="1447" actId="20577"/>
        <pc:sldMkLst>
          <pc:docMk/>
          <pc:sldMk cId="224297035" sldId="351"/>
        </pc:sldMkLst>
        <pc:spChg chg="mod">
          <ac:chgData name="Linda Stachera" userId="7f717aaf-87da-469b-87a4-7abadbf94c89" providerId="ADAL" clId="{EDD9DA64-CF3B-408D-AD26-CF6E570851BB}" dt="2023-02-17T02:48:16.495" v="1431" actId="1076"/>
          <ac:spMkLst>
            <pc:docMk/>
            <pc:sldMk cId="224297035" sldId="351"/>
            <ac:spMk id="2" creationId="{00000000-0000-0000-0000-000000000000}"/>
          </ac:spMkLst>
        </pc:spChg>
        <pc:spChg chg="mod">
          <ac:chgData name="Linda Stachera" userId="7f717aaf-87da-469b-87a4-7abadbf94c89" providerId="ADAL" clId="{EDD9DA64-CF3B-408D-AD26-CF6E570851BB}" dt="2023-02-17T02:49:22.507" v="1447" actId="20577"/>
          <ac:spMkLst>
            <pc:docMk/>
            <pc:sldMk cId="224297035" sldId="351"/>
            <ac:spMk id="3" creationId="{00000000-0000-0000-0000-000000000000}"/>
          </ac:spMkLst>
        </pc:spChg>
      </pc:sldChg>
      <pc:sldChg chg="addSp del mod">
        <pc:chgData name="Linda Stachera" userId="7f717aaf-87da-469b-87a4-7abadbf94c89" providerId="ADAL" clId="{EDD9DA64-CF3B-408D-AD26-CF6E570851BB}" dt="2023-02-17T01:41:28.418" v="972" actId="47"/>
        <pc:sldMkLst>
          <pc:docMk/>
          <pc:sldMk cId="1283084699" sldId="352"/>
        </pc:sldMkLst>
        <pc:picChg chg="add">
          <ac:chgData name="Linda Stachera" userId="7f717aaf-87da-469b-87a4-7abadbf94c89" providerId="ADAL" clId="{EDD9DA64-CF3B-408D-AD26-CF6E570851BB}" dt="2023-02-17T01:38:52.978" v="882" actId="22"/>
          <ac:picMkLst>
            <pc:docMk/>
            <pc:sldMk cId="1283084699" sldId="352"/>
            <ac:picMk id="4" creationId="{46980121-C44A-4BB3-9527-AC295A9803E0}"/>
          </ac:picMkLst>
        </pc:picChg>
      </pc:sldChg>
      <pc:sldChg chg="ord">
        <pc:chgData name="Linda Stachera" userId="7f717aaf-87da-469b-87a4-7abadbf94c89" providerId="ADAL" clId="{EDD9DA64-CF3B-408D-AD26-CF6E570851BB}" dt="2023-02-17T11:13:08.550" v="4078"/>
        <pc:sldMkLst>
          <pc:docMk/>
          <pc:sldMk cId="1584952989" sldId="353"/>
        </pc:sldMkLst>
      </pc:sldChg>
      <pc:sldChg chg="add del">
        <pc:chgData name="Linda Stachera" userId="7f717aaf-87da-469b-87a4-7abadbf94c89" providerId="ADAL" clId="{EDD9DA64-CF3B-408D-AD26-CF6E570851BB}" dt="2023-02-16T22:44:29.842" v="383" actId="47"/>
        <pc:sldMkLst>
          <pc:docMk/>
          <pc:sldMk cId="2597472101" sldId="354"/>
        </pc:sldMkLst>
      </pc:sldChg>
      <pc:sldChg chg="new del">
        <pc:chgData name="Linda Stachera" userId="7f717aaf-87da-469b-87a4-7abadbf94c89" providerId="ADAL" clId="{EDD9DA64-CF3B-408D-AD26-CF6E570851BB}" dt="2023-02-16T22:43:06.150" v="376" actId="680"/>
        <pc:sldMkLst>
          <pc:docMk/>
          <pc:sldMk cId="1366622809" sldId="355"/>
        </pc:sldMkLst>
      </pc:sldChg>
      <pc:sldChg chg="addSp delSp modSp add mod">
        <pc:chgData name="Linda Stachera" userId="7f717aaf-87da-469b-87a4-7abadbf94c89" providerId="ADAL" clId="{EDD9DA64-CF3B-408D-AD26-CF6E570851BB}" dt="2023-02-17T03:30:37.346" v="1554" actId="1076"/>
        <pc:sldMkLst>
          <pc:docMk/>
          <pc:sldMk cId="3235233669" sldId="355"/>
        </pc:sldMkLst>
        <pc:spChg chg="mod">
          <ac:chgData name="Linda Stachera" userId="7f717aaf-87da-469b-87a4-7abadbf94c89" providerId="ADAL" clId="{EDD9DA64-CF3B-408D-AD26-CF6E570851BB}" dt="2023-02-17T02:38:06.101" v="1219" actId="1076"/>
          <ac:spMkLst>
            <pc:docMk/>
            <pc:sldMk cId="3235233669" sldId="355"/>
            <ac:spMk id="2" creationId="{00000000-0000-0000-0000-000000000000}"/>
          </ac:spMkLst>
        </pc:spChg>
        <pc:picChg chg="add del mod">
          <ac:chgData name="Linda Stachera" userId="7f717aaf-87da-469b-87a4-7abadbf94c89" providerId="ADAL" clId="{EDD9DA64-CF3B-408D-AD26-CF6E570851BB}" dt="2023-02-17T03:30:26.963" v="1552" actId="478"/>
          <ac:picMkLst>
            <pc:docMk/>
            <pc:sldMk cId="3235233669" sldId="355"/>
            <ac:picMk id="4" creationId="{DB06A7A4-B18A-476B-B0DE-48BFB7DC7BEE}"/>
          </ac:picMkLst>
        </pc:picChg>
        <pc:picChg chg="add mod">
          <ac:chgData name="Linda Stachera" userId="7f717aaf-87da-469b-87a4-7abadbf94c89" providerId="ADAL" clId="{EDD9DA64-CF3B-408D-AD26-CF6E570851BB}" dt="2023-02-17T03:30:37.346" v="1554" actId="1076"/>
          <ac:picMkLst>
            <pc:docMk/>
            <pc:sldMk cId="3235233669" sldId="355"/>
            <ac:picMk id="7" creationId="{83BC3539-835A-4173-8916-DEBE198FE1CF}"/>
          </ac:picMkLst>
        </pc:picChg>
        <pc:picChg chg="del">
          <ac:chgData name="Linda Stachera" userId="7f717aaf-87da-469b-87a4-7abadbf94c89" providerId="ADAL" clId="{EDD9DA64-CF3B-408D-AD26-CF6E570851BB}" dt="2023-02-16T22:44:42.926" v="386" actId="478"/>
          <ac:picMkLst>
            <pc:docMk/>
            <pc:sldMk cId="3235233669" sldId="355"/>
            <ac:picMk id="13" creationId="{0F180332-4502-4550-AFFB-B70FEEAED894}"/>
          </ac:picMkLst>
        </pc:picChg>
      </pc:sldChg>
      <pc:sldChg chg="add del">
        <pc:chgData name="Linda Stachera" userId="7f717aaf-87da-469b-87a4-7abadbf94c89" providerId="ADAL" clId="{EDD9DA64-CF3B-408D-AD26-CF6E570851BB}" dt="2023-02-16T22:44:24.989" v="382" actId="47"/>
        <pc:sldMkLst>
          <pc:docMk/>
          <pc:sldMk cId="909382793" sldId="356"/>
        </pc:sldMkLst>
      </pc:sldChg>
      <pc:sldChg chg="modSp add mod ord setBg">
        <pc:chgData name="Linda Stachera" userId="7f717aaf-87da-469b-87a4-7abadbf94c89" providerId="ADAL" clId="{EDD9DA64-CF3B-408D-AD26-CF6E570851BB}" dt="2023-02-17T10:57:19.149" v="3617" actId="20577"/>
        <pc:sldMkLst>
          <pc:docMk/>
          <pc:sldMk cId="3240761462" sldId="357"/>
        </pc:sldMkLst>
        <pc:spChg chg="mod">
          <ac:chgData name="Linda Stachera" userId="7f717aaf-87da-469b-87a4-7abadbf94c89" providerId="ADAL" clId="{EDD9DA64-CF3B-408D-AD26-CF6E570851BB}" dt="2023-02-17T02:38:19.617" v="1220" actId="1076"/>
          <ac:spMkLst>
            <pc:docMk/>
            <pc:sldMk cId="3240761462" sldId="357"/>
            <ac:spMk id="2" creationId="{8AB8D7C5-B9E2-4811-AA6C-35FA6D32BDF2}"/>
          </ac:spMkLst>
        </pc:spChg>
        <pc:spChg chg="mod">
          <ac:chgData name="Linda Stachera" userId="7f717aaf-87da-469b-87a4-7abadbf94c89" providerId="ADAL" clId="{EDD9DA64-CF3B-408D-AD26-CF6E570851BB}" dt="2023-02-17T10:57:19.149" v="3617" actId="20577"/>
          <ac:spMkLst>
            <pc:docMk/>
            <pc:sldMk cId="3240761462" sldId="357"/>
            <ac:spMk id="3" creationId="{160D3CDD-AD01-466E-89C7-84D2CF2C1EA1}"/>
          </ac:spMkLst>
        </pc:spChg>
      </pc:sldChg>
      <pc:sldChg chg="addSp delSp modSp add del mod">
        <pc:chgData name="Linda Stachera" userId="7f717aaf-87da-469b-87a4-7abadbf94c89" providerId="ADAL" clId="{EDD9DA64-CF3B-408D-AD26-CF6E570851BB}" dt="2023-02-17T02:43:49.935" v="1245" actId="1076"/>
        <pc:sldMkLst>
          <pc:docMk/>
          <pc:sldMk cId="1449579054" sldId="358"/>
        </pc:sldMkLst>
        <pc:spChg chg="mod">
          <ac:chgData name="Linda Stachera" userId="7f717aaf-87da-469b-87a4-7abadbf94c89" providerId="ADAL" clId="{EDD9DA64-CF3B-408D-AD26-CF6E570851BB}" dt="2023-02-17T02:42:26.699" v="1240" actId="14100"/>
          <ac:spMkLst>
            <pc:docMk/>
            <pc:sldMk cId="1449579054" sldId="358"/>
            <ac:spMk id="2" creationId="{00000000-0000-0000-0000-000000000000}"/>
          </ac:spMkLst>
        </pc:spChg>
        <pc:spChg chg="mod">
          <ac:chgData name="Linda Stachera" userId="7f717aaf-87da-469b-87a4-7abadbf94c89" providerId="ADAL" clId="{EDD9DA64-CF3B-408D-AD26-CF6E570851BB}" dt="2023-02-17T02:41:59.131" v="1238" actId="1076"/>
          <ac:spMkLst>
            <pc:docMk/>
            <pc:sldMk cId="1449579054" sldId="358"/>
            <ac:spMk id="3" creationId="{00000000-0000-0000-0000-000000000000}"/>
          </ac:spMkLst>
        </pc:spChg>
        <pc:picChg chg="del">
          <ac:chgData name="Linda Stachera" userId="7f717aaf-87da-469b-87a4-7abadbf94c89" providerId="ADAL" clId="{EDD9DA64-CF3B-408D-AD26-CF6E570851BB}" dt="2023-02-17T01:39:13.378" v="886" actId="478"/>
          <ac:picMkLst>
            <pc:docMk/>
            <pc:sldMk cId="1449579054" sldId="358"/>
            <ac:picMk id="7" creationId="{E2CB5AF2-1D6B-42C1-AFCD-0FB45D97A182}"/>
          </ac:picMkLst>
        </pc:picChg>
        <pc:picChg chg="add mod">
          <ac:chgData name="Linda Stachera" userId="7f717aaf-87da-469b-87a4-7abadbf94c89" providerId="ADAL" clId="{EDD9DA64-CF3B-408D-AD26-CF6E570851BB}" dt="2023-02-17T02:43:49.935" v="1245" actId="1076"/>
          <ac:picMkLst>
            <pc:docMk/>
            <pc:sldMk cId="1449579054" sldId="358"/>
            <ac:picMk id="8" creationId="{57620493-FC53-460D-8460-17BCE4F21ED6}"/>
          </ac:picMkLst>
        </pc:picChg>
      </pc:sldChg>
      <pc:sldChg chg="add del">
        <pc:chgData name="Linda Stachera" userId="7f717aaf-87da-469b-87a4-7abadbf94c89" providerId="ADAL" clId="{EDD9DA64-CF3B-408D-AD26-CF6E570851BB}" dt="2023-02-17T01:40:39.857" v="961" actId="47"/>
        <pc:sldMkLst>
          <pc:docMk/>
          <pc:sldMk cId="229669449" sldId="359"/>
        </pc:sldMkLst>
      </pc:sldChg>
      <pc:sldChg chg="add">
        <pc:chgData name="Linda Stachera" userId="7f717aaf-87da-469b-87a4-7abadbf94c89" providerId="ADAL" clId="{EDD9DA64-CF3B-408D-AD26-CF6E570851BB}" dt="2023-02-17T01:41:55.690" v="973"/>
        <pc:sldMkLst>
          <pc:docMk/>
          <pc:sldMk cId="2189598555" sldId="359"/>
        </pc:sldMkLst>
      </pc:sldChg>
      <pc:sldChg chg="add">
        <pc:chgData name="Linda Stachera" userId="7f717aaf-87da-469b-87a4-7abadbf94c89" providerId="ADAL" clId="{EDD9DA64-CF3B-408D-AD26-CF6E570851BB}" dt="2023-02-17T02:02:49.128" v="1204"/>
        <pc:sldMkLst>
          <pc:docMk/>
          <pc:sldMk cId="2978674483" sldId="360"/>
        </pc:sldMkLst>
      </pc:sldChg>
      <pc:sldChg chg="add del">
        <pc:chgData name="Linda Stachera" userId="7f717aaf-87da-469b-87a4-7abadbf94c89" providerId="ADAL" clId="{EDD9DA64-CF3B-408D-AD26-CF6E570851BB}" dt="2023-02-17T12:03:30.776" v="4830" actId="47"/>
        <pc:sldMkLst>
          <pc:docMk/>
          <pc:sldMk cId="3088688884" sldId="361"/>
        </pc:sldMkLst>
      </pc:sldChg>
      <pc:sldChg chg="addSp delSp modSp add mod">
        <pc:chgData name="Linda Stachera" userId="7f717aaf-87da-469b-87a4-7abadbf94c89" providerId="ADAL" clId="{EDD9DA64-CF3B-408D-AD26-CF6E570851BB}" dt="2023-02-17T04:11:45.369" v="2636" actId="20577"/>
        <pc:sldMkLst>
          <pc:docMk/>
          <pc:sldMk cId="3254080694" sldId="362"/>
        </pc:sldMkLst>
        <pc:spChg chg="mod">
          <ac:chgData name="Linda Stachera" userId="7f717aaf-87da-469b-87a4-7abadbf94c89" providerId="ADAL" clId="{EDD9DA64-CF3B-408D-AD26-CF6E570851BB}" dt="2023-02-17T04:11:45.369" v="2636" actId="20577"/>
          <ac:spMkLst>
            <pc:docMk/>
            <pc:sldMk cId="3254080694" sldId="362"/>
            <ac:spMk id="2" creationId="{00000000-0000-0000-0000-000000000000}"/>
          </ac:spMkLst>
        </pc:spChg>
        <pc:spChg chg="mod">
          <ac:chgData name="Linda Stachera" userId="7f717aaf-87da-469b-87a4-7abadbf94c89" providerId="ADAL" clId="{EDD9DA64-CF3B-408D-AD26-CF6E570851BB}" dt="2023-02-17T03:56:22.553" v="1970" actId="11"/>
          <ac:spMkLst>
            <pc:docMk/>
            <pc:sldMk cId="3254080694" sldId="362"/>
            <ac:spMk id="3" creationId="{00000000-0000-0000-0000-000000000000}"/>
          </ac:spMkLst>
        </pc:spChg>
        <pc:picChg chg="del">
          <ac:chgData name="Linda Stachera" userId="7f717aaf-87da-469b-87a4-7abadbf94c89" providerId="ADAL" clId="{EDD9DA64-CF3B-408D-AD26-CF6E570851BB}" dt="2023-02-17T03:52:46.067" v="1786" actId="478"/>
          <ac:picMkLst>
            <pc:docMk/>
            <pc:sldMk cId="3254080694" sldId="362"/>
            <ac:picMk id="7" creationId="{F3C5FB55-9E40-442F-97DF-5AB445FD3318}"/>
          </ac:picMkLst>
        </pc:picChg>
        <pc:picChg chg="add del mod">
          <ac:chgData name="Linda Stachera" userId="7f717aaf-87da-469b-87a4-7abadbf94c89" providerId="ADAL" clId="{EDD9DA64-CF3B-408D-AD26-CF6E570851BB}" dt="2023-02-17T03:56:03.391" v="1966" actId="478"/>
          <ac:picMkLst>
            <pc:docMk/>
            <pc:sldMk cId="3254080694" sldId="362"/>
            <ac:picMk id="8" creationId="{D7C5F526-DF5E-4177-9D8E-5C02CFB794BB}"/>
          </ac:picMkLst>
        </pc:picChg>
        <pc:picChg chg="add del mod">
          <ac:chgData name="Linda Stachera" userId="7f717aaf-87da-469b-87a4-7abadbf94c89" providerId="ADAL" clId="{EDD9DA64-CF3B-408D-AD26-CF6E570851BB}" dt="2023-02-17T03:57:31.731" v="1971" actId="478"/>
          <ac:picMkLst>
            <pc:docMk/>
            <pc:sldMk cId="3254080694" sldId="362"/>
            <ac:picMk id="10" creationId="{092CEB61-358B-45BF-8328-1A14868BC58D}"/>
          </ac:picMkLst>
        </pc:picChg>
        <pc:picChg chg="add mod">
          <ac:chgData name="Linda Stachera" userId="7f717aaf-87da-469b-87a4-7abadbf94c89" providerId="ADAL" clId="{EDD9DA64-CF3B-408D-AD26-CF6E570851BB}" dt="2023-02-17T03:59:12.358" v="1973" actId="1076"/>
          <ac:picMkLst>
            <pc:docMk/>
            <pc:sldMk cId="3254080694" sldId="362"/>
            <ac:picMk id="12" creationId="{5C75D496-C45A-4054-AB71-1980B614E6B5}"/>
          </ac:picMkLst>
        </pc:picChg>
      </pc:sldChg>
      <pc:sldChg chg="modSp add del mod">
        <pc:chgData name="Linda Stachera" userId="7f717aaf-87da-469b-87a4-7abadbf94c89" providerId="ADAL" clId="{EDD9DA64-CF3B-408D-AD26-CF6E570851BB}" dt="2023-02-17T04:12:41.313" v="2639" actId="47"/>
        <pc:sldMkLst>
          <pc:docMk/>
          <pc:sldMk cId="1537229021" sldId="363"/>
        </pc:sldMkLst>
        <pc:spChg chg="mod">
          <ac:chgData name="Linda Stachera" userId="7f717aaf-87da-469b-87a4-7abadbf94c89" providerId="ADAL" clId="{EDD9DA64-CF3B-408D-AD26-CF6E570851BB}" dt="2023-02-17T04:12:32.864" v="2638" actId="1076"/>
          <ac:spMkLst>
            <pc:docMk/>
            <pc:sldMk cId="1537229021" sldId="363"/>
            <ac:spMk id="2" creationId="{00000000-0000-0000-0000-000000000000}"/>
          </ac:spMkLst>
        </pc:spChg>
      </pc:sldChg>
      <pc:sldChg chg="addSp delSp modSp add del mod">
        <pc:chgData name="Linda Stachera" userId="7f717aaf-87da-469b-87a4-7abadbf94c89" providerId="ADAL" clId="{EDD9DA64-CF3B-408D-AD26-CF6E570851BB}" dt="2023-02-17T04:07:26.815" v="2463" actId="47"/>
        <pc:sldMkLst>
          <pc:docMk/>
          <pc:sldMk cId="2052964795" sldId="364"/>
        </pc:sldMkLst>
        <pc:spChg chg="mod">
          <ac:chgData name="Linda Stachera" userId="7f717aaf-87da-469b-87a4-7abadbf94c89" providerId="ADAL" clId="{EDD9DA64-CF3B-408D-AD26-CF6E570851BB}" dt="2023-02-17T03:59:55.685" v="1988" actId="20577"/>
          <ac:spMkLst>
            <pc:docMk/>
            <pc:sldMk cId="2052964795" sldId="364"/>
            <ac:spMk id="2" creationId="{00000000-0000-0000-0000-000000000000}"/>
          </ac:spMkLst>
        </pc:spChg>
        <pc:spChg chg="mod">
          <ac:chgData name="Linda Stachera" userId="7f717aaf-87da-469b-87a4-7abadbf94c89" providerId="ADAL" clId="{EDD9DA64-CF3B-408D-AD26-CF6E570851BB}" dt="2023-02-17T04:02:16.802" v="2089" actId="20577"/>
          <ac:spMkLst>
            <pc:docMk/>
            <pc:sldMk cId="2052964795" sldId="364"/>
            <ac:spMk id="3" creationId="{00000000-0000-0000-0000-000000000000}"/>
          </ac:spMkLst>
        </pc:spChg>
        <pc:picChg chg="add del mod">
          <ac:chgData name="Linda Stachera" userId="7f717aaf-87da-469b-87a4-7abadbf94c89" providerId="ADAL" clId="{EDD9DA64-CF3B-408D-AD26-CF6E570851BB}" dt="2023-02-17T04:05:07.396" v="2307" actId="21"/>
          <ac:picMkLst>
            <pc:docMk/>
            <pc:sldMk cId="2052964795" sldId="364"/>
            <ac:picMk id="7" creationId="{46499967-F458-49F1-A1B4-1BFC6D6FA10F}"/>
          </ac:picMkLst>
        </pc:picChg>
        <pc:picChg chg="del">
          <ac:chgData name="Linda Stachera" userId="7f717aaf-87da-469b-87a4-7abadbf94c89" providerId="ADAL" clId="{EDD9DA64-CF3B-408D-AD26-CF6E570851BB}" dt="2023-02-17T03:59:46.870" v="1975" actId="478"/>
          <ac:picMkLst>
            <pc:docMk/>
            <pc:sldMk cId="2052964795" sldId="364"/>
            <ac:picMk id="12" creationId="{5C75D496-C45A-4054-AB71-1980B614E6B5}"/>
          </ac:picMkLst>
        </pc:picChg>
      </pc:sldChg>
      <pc:sldChg chg="addSp delSp modSp add mod">
        <pc:chgData name="Linda Stachera" userId="7f717aaf-87da-469b-87a4-7abadbf94c89" providerId="ADAL" clId="{EDD9DA64-CF3B-408D-AD26-CF6E570851BB}" dt="2023-02-17T08:35:16.893" v="3263" actId="20577"/>
        <pc:sldMkLst>
          <pc:docMk/>
          <pc:sldMk cId="1177241573" sldId="365"/>
        </pc:sldMkLst>
        <pc:spChg chg="mod">
          <ac:chgData name="Linda Stachera" userId="7f717aaf-87da-469b-87a4-7abadbf94c89" providerId="ADAL" clId="{EDD9DA64-CF3B-408D-AD26-CF6E570851BB}" dt="2023-02-17T04:11:20.242" v="2624" actId="20577"/>
          <ac:spMkLst>
            <pc:docMk/>
            <pc:sldMk cId="1177241573" sldId="365"/>
            <ac:spMk id="2" creationId="{00000000-0000-0000-0000-000000000000}"/>
          </ac:spMkLst>
        </pc:spChg>
        <pc:spChg chg="mod">
          <ac:chgData name="Linda Stachera" userId="7f717aaf-87da-469b-87a4-7abadbf94c89" providerId="ADAL" clId="{EDD9DA64-CF3B-408D-AD26-CF6E570851BB}" dt="2023-02-17T08:35:16.893" v="3263" actId="20577"/>
          <ac:spMkLst>
            <pc:docMk/>
            <pc:sldMk cId="1177241573" sldId="365"/>
            <ac:spMk id="3" creationId="{00000000-0000-0000-0000-000000000000}"/>
          </ac:spMkLst>
        </pc:spChg>
        <pc:picChg chg="add mod">
          <ac:chgData name="Linda Stachera" userId="7f717aaf-87da-469b-87a4-7abadbf94c89" providerId="ADAL" clId="{EDD9DA64-CF3B-408D-AD26-CF6E570851BB}" dt="2023-02-17T04:07:16.045" v="2462" actId="1076"/>
          <ac:picMkLst>
            <pc:docMk/>
            <pc:sldMk cId="1177241573" sldId="365"/>
            <ac:picMk id="4" creationId="{29BE470C-DCB3-4FE8-BBCA-6B702DA18101}"/>
          </ac:picMkLst>
        </pc:picChg>
        <pc:picChg chg="del">
          <ac:chgData name="Linda Stachera" userId="7f717aaf-87da-469b-87a4-7abadbf94c89" providerId="ADAL" clId="{EDD9DA64-CF3B-408D-AD26-CF6E570851BB}" dt="2023-02-17T04:04:25.253" v="2219" actId="478"/>
          <ac:picMkLst>
            <pc:docMk/>
            <pc:sldMk cId="1177241573" sldId="365"/>
            <ac:picMk id="7" creationId="{3431F145-F9E6-4DC6-8FD9-ED0C1242BD90}"/>
          </ac:picMkLst>
        </pc:picChg>
        <pc:picChg chg="del">
          <ac:chgData name="Linda Stachera" userId="7f717aaf-87da-469b-87a4-7abadbf94c89" providerId="ADAL" clId="{EDD9DA64-CF3B-408D-AD26-CF6E570851BB}" dt="2023-02-17T04:04:29.632" v="2220" actId="478"/>
          <ac:picMkLst>
            <pc:docMk/>
            <pc:sldMk cId="1177241573" sldId="365"/>
            <ac:picMk id="9" creationId="{72B91609-9549-4B07-964F-AB50D765454C}"/>
          </ac:picMkLst>
        </pc:picChg>
      </pc:sldChg>
      <pc:sldChg chg="delSp modSp add del mod">
        <pc:chgData name="Linda Stachera" userId="7f717aaf-87da-469b-87a4-7abadbf94c89" providerId="ADAL" clId="{EDD9DA64-CF3B-408D-AD26-CF6E570851BB}" dt="2023-02-17T04:02:58.826" v="2093" actId="47"/>
        <pc:sldMkLst>
          <pc:docMk/>
          <pc:sldMk cId="1529539233" sldId="365"/>
        </pc:sldMkLst>
        <pc:spChg chg="mod">
          <ac:chgData name="Linda Stachera" userId="7f717aaf-87da-469b-87a4-7abadbf94c89" providerId="ADAL" clId="{EDD9DA64-CF3B-408D-AD26-CF6E570851BB}" dt="2023-02-17T04:02:44.276" v="2092" actId="1076"/>
          <ac:spMkLst>
            <pc:docMk/>
            <pc:sldMk cId="1529539233" sldId="365"/>
            <ac:spMk id="2" creationId="{00000000-0000-0000-0000-000000000000}"/>
          </ac:spMkLst>
        </pc:spChg>
        <pc:picChg chg="del">
          <ac:chgData name="Linda Stachera" userId="7f717aaf-87da-469b-87a4-7abadbf94c89" providerId="ADAL" clId="{EDD9DA64-CF3B-408D-AD26-CF6E570851BB}" dt="2023-02-17T04:02:30.506" v="2091" actId="478"/>
          <ac:picMkLst>
            <pc:docMk/>
            <pc:sldMk cId="1529539233" sldId="365"/>
            <ac:picMk id="7" creationId="{F3C5FB55-9E40-442F-97DF-5AB445FD3318}"/>
          </ac:picMkLst>
        </pc:picChg>
      </pc:sldChg>
      <pc:sldChg chg="addSp delSp modSp add mod">
        <pc:chgData name="Linda Stachera" userId="7f717aaf-87da-469b-87a4-7abadbf94c89" providerId="ADAL" clId="{EDD9DA64-CF3B-408D-AD26-CF6E570851BB}" dt="2023-02-17T04:11:07.259" v="2611" actId="1076"/>
        <pc:sldMkLst>
          <pc:docMk/>
          <pc:sldMk cId="884907720" sldId="366"/>
        </pc:sldMkLst>
        <pc:spChg chg="mod">
          <ac:chgData name="Linda Stachera" userId="7f717aaf-87da-469b-87a4-7abadbf94c89" providerId="ADAL" clId="{EDD9DA64-CF3B-408D-AD26-CF6E570851BB}" dt="2023-02-17T04:09:31.587" v="2475" actId="20577"/>
          <ac:spMkLst>
            <pc:docMk/>
            <pc:sldMk cId="884907720" sldId="366"/>
            <ac:spMk id="2" creationId="{00000000-0000-0000-0000-000000000000}"/>
          </ac:spMkLst>
        </pc:spChg>
        <pc:spChg chg="mod">
          <ac:chgData name="Linda Stachera" userId="7f717aaf-87da-469b-87a4-7abadbf94c89" providerId="ADAL" clId="{EDD9DA64-CF3B-408D-AD26-CF6E570851BB}" dt="2023-02-17T04:11:00.311" v="2610" actId="20577"/>
          <ac:spMkLst>
            <pc:docMk/>
            <pc:sldMk cId="884907720" sldId="366"/>
            <ac:spMk id="3" creationId="{00000000-0000-0000-0000-000000000000}"/>
          </ac:spMkLst>
        </pc:spChg>
        <pc:picChg chg="del">
          <ac:chgData name="Linda Stachera" userId="7f717aaf-87da-469b-87a4-7abadbf94c89" providerId="ADAL" clId="{EDD9DA64-CF3B-408D-AD26-CF6E570851BB}" dt="2023-02-17T04:09:10.796" v="2465" actId="478"/>
          <ac:picMkLst>
            <pc:docMk/>
            <pc:sldMk cId="884907720" sldId="366"/>
            <ac:picMk id="4" creationId="{29BE470C-DCB3-4FE8-BBCA-6B702DA18101}"/>
          </ac:picMkLst>
        </pc:picChg>
        <pc:picChg chg="add mod">
          <ac:chgData name="Linda Stachera" userId="7f717aaf-87da-469b-87a4-7abadbf94c89" providerId="ADAL" clId="{EDD9DA64-CF3B-408D-AD26-CF6E570851BB}" dt="2023-02-17T04:11:07.259" v="2611" actId="1076"/>
          <ac:picMkLst>
            <pc:docMk/>
            <pc:sldMk cId="884907720" sldId="366"/>
            <ac:picMk id="8" creationId="{48EE74DD-E6CE-4258-993E-537F9D01A130}"/>
          </ac:picMkLst>
        </pc:picChg>
      </pc:sldChg>
      <pc:sldChg chg="addSp delSp modSp new del mod modClrScheme chgLayout">
        <pc:chgData name="Linda Stachera" userId="7f717aaf-87da-469b-87a4-7abadbf94c89" providerId="ADAL" clId="{EDD9DA64-CF3B-408D-AD26-CF6E570851BB}" dt="2023-02-17T04:43:11.839" v="3042" actId="47"/>
        <pc:sldMkLst>
          <pc:docMk/>
          <pc:sldMk cId="2672427642" sldId="367"/>
        </pc:sldMkLst>
        <pc:spChg chg="del mod ord">
          <ac:chgData name="Linda Stachera" userId="7f717aaf-87da-469b-87a4-7abadbf94c89" providerId="ADAL" clId="{EDD9DA64-CF3B-408D-AD26-CF6E570851BB}" dt="2023-02-17T04:21:32.547" v="2829" actId="700"/>
          <ac:spMkLst>
            <pc:docMk/>
            <pc:sldMk cId="2672427642" sldId="367"/>
            <ac:spMk id="2" creationId="{3CA6EF03-323B-47A7-B8FB-EE390DED6BE5}"/>
          </ac:spMkLst>
        </pc:spChg>
        <pc:spChg chg="del mod ord">
          <ac:chgData name="Linda Stachera" userId="7f717aaf-87da-469b-87a4-7abadbf94c89" providerId="ADAL" clId="{EDD9DA64-CF3B-408D-AD26-CF6E570851BB}" dt="2023-02-17T04:21:32.547" v="2829" actId="700"/>
          <ac:spMkLst>
            <pc:docMk/>
            <pc:sldMk cId="2672427642" sldId="367"/>
            <ac:spMk id="3" creationId="{E5B93165-CE4D-4FBA-BD36-BA29B43F1A9B}"/>
          </ac:spMkLst>
        </pc:spChg>
        <pc:spChg chg="del">
          <ac:chgData name="Linda Stachera" userId="7f717aaf-87da-469b-87a4-7abadbf94c89" providerId="ADAL" clId="{EDD9DA64-CF3B-408D-AD26-CF6E570851BB}" dt="2023-02-17T04:21:32.547" v="2829" actId="700"/>
          <ac:spMkLst>
            <pc:docMk/>
            <pc:sldMk cId="2672427642" sldId="367"/>
            <ac:spMk id="4" creationId="{0B99DDD4-F582-4C68-AECC-8D25BCCE8F28}"/>
          </ac:spMkLst>
        </pc:spChg>
        <pc:spChg chg="mod ord">
          <ac:chgData name="Linda Stachera" userId="7f717aaf-87da-469b-87a4-7abadbf94c89" providerId="ADAL" clId="{EDD9DA64-CF3B-408D-AD26-CF6E570851BB}" dt="2023-02-17T04:23:07.800" v="2872" actId="1037"/>
          <ac:spMkLst>
            <pc:docMk/>
            <pc:sldMk cId="2672427642" sldId="367"/>
            <ac:spMk id="5" creationId="{281C4E7C-BD94-42B7-A79F-9F84C2477285}"/>
          </ac:spMkLst>
        </pc:spChg>
        <pc:spChg chg="mod ord">
          <ac:chgData name="Linda Stachera" userId="7f717aaf-87da-469b-87a4-7abadbf94c89" providerId="ADAL" clId="{EDD9DA64-CF3B-408D-AD26-CF6E570851BB}" dt="2023-02-17T04:23:07.800" v="2872" actId="1037"/>
          <ac:spMkLst>
            <pc:docMk/>
            <pc:sldMk cId="2672427642" sldId="367"/>
            <ac:spMk id="6" creationId="{5DB06213-52F6-416A-8CDB-46C0FC837773}"/>
          </ac:spMkLst>
        </pc:spChg>
        <pc:spChg chg="add del mod ord">
          <ac:chgData name="Linda Stachera" userId="7f717aaf-87da-469b-87a4-7abadbf94c89" providerId="ADAL" clId="{EDD9DA64-CF3B-408D-AD26-CF6E570851BB}" dt="2023-02-17T04:22:20.843" v="2832" actId="478"/>
          <ac:spMkLst>
            <pc:docMk/>
            <pc:sldMk cId="2672427642" sldId="367"/>
            <ac:spMk id="7" creationId="{1EBB6005-84F0-4592-8FBB-17FA61236F09}"/>
          </ac:spMkLst>
        </pc:spChg>
        <pc:spChg chg="add del mod ord">
          <ac:chgData name="Linda Stachera" userId="7f717aaf-87da-469b-87a4-7abadbf94c89" providerId="ADAL" clId="{EDD9DA64-CF3B-408D-AD26-CF6E570851BB}" dt="2023-02-17T04:21:58.791" v="2830"/>
          <ac:spMkLst>
            <pc:docMk/>
            <pc:sldMk cId="2672427642" sldId="367"/>
            <ac:spMk id="8" creationId="{8EBCFB89-AC86-4F4A-9A8C-49FFFF192105}"/>
          </ac:spMkLst>
        </pc:spChg>
        <pc:spChg chg="add mod">
          <ac:chgData name="Linda Stachera" userId="7f717aaf-87da-469b-87a4-7abadbf94c89" providerId="ADAL" clId="{EDD9DA64-CF3B-408D-AD26-CF6E570851BB}" dt="2023-02-17T04:23:07.800" v="2872" actId="1037"/>
          <ac:spMkLst>
            <pc:docMk/>
            <pc:sldMk cId="2672427642" sldId="367"/>
            <ac:spMk id="10" creationId="{B1BC9980-EBC4-4582-A934-349E5CDBD633}"/>
          </ac:spMkLst>
        </pc:spChg>
        <pc:spChg chg="add mod">
          <ac:chgData name="Linda Stachera" userId="7f717aaf-87da-469b-87a4-7abadbf94c89" providerId="ADAL" clId="{EDD9DA64-CF3B-408D-AD26-CF6E570851BB}" dt="2023-02-17T04:23:07.800" v="2872" actId="1037"/>
          <ac:spMkLst>
            <pc:docMk/>
            <pc:sldMk cId="2672427642" sldId="367"/>
            <ac:spMk id="11" creationId="{4438B225-8709-409D-BF57-D2BDD11224CF}"/>
          </ac:spMkLst>
        </pc:spChg>
        <pc:spChg chg="add mod">
          <ac:chgData name="Linda Stachera" userId="7f717aaf-87da-469b-87a4-7abadbf94c89" providerId="ADAL" clId="{EDD9DA64-CF3B-408D-AD26-CF6E570851BB}" dt="2023-02-17T04:23:07.800" v="2872" actId="1037"/>
          <ac:spMkLst>
            <pc:docMk/>
            <pc:sldMk cId="2672427642" sldId="367"/>
            <ac:spMk id="13" creationId="{B92416DC-A509-45D9-9ECB-73E01BEAF1A0}"/>
          </ac:spMkLst>
        </pc:spChg>
        <pc:spChg chg="add mod">
          <ac:chgData name="Linda Stachera" userId="7f717aaf-87da-469b-87a4-7abadbf94c89" providerId="ADAL" clId="{EDD9DA64-CF3B-408D-AD26-CF6E570851BB}" dt="2023-02-17T04:23:07.800" v="2872" actId="1037"/>
          <ac:spMkLst>
            <pc:docMk/>
            <pc:sldMk cId="2672427642" sldId="367"/>
            <ac:spMk id="14" creationId="{A7399C3A-2DDB-4FB2-9881-3D9C6782FC24}"/>
          </ac:spMkLst>
        </pc:spChg>
        <pc:spChg chg="add mod">
          <ac:chgData name="Linda Stachera" userId="7f717aaf-87da-469b-87a4-7abadbf94c89" providerId="ADAL" clId="{EDD9DA64-CF3B-408D-AD26-CF6E570851BB}" dt="2023-02-17T04:23:07.800" v="2872" actId="1037"/>
          <ac:spMkLst>
            <pc:docMk/>
            <pc:sldMk cId="2672427642" sldId="367"/>
            <ac:spMk id="15" creationId="{B6EC7A52-16A2-4FE6-B679-AFCAE4343A64}"/>
          </ac:spMkLst>
        </pc:spChg>
        <pc:spChg chg="add mod">
          <ac:chgData name="Linda Stachera" userId="7f717aaf-87da-469b-87a4-7abadbf94c89" providerId="ADAL" clId="{EDD9DA64-CF3B-408D-AD26-CF6E570851BB}" dt="2023-02-17T04:23:07.800" v="2872" actId="1037"/>
          <ac:spMkLst>
            <pc:docMk/>
            <pc:sldMk cId="2672427642" sldId="367"/>
            <ac:spMk id="16" creationId="{35027667-0883-4362-9549-5C009693B8F1}"/>
          </ac:spMkLst>
        </pc:spChg>
        <pc:spChg chg="add mod">
          <ac:chgData name="Linda Stachera" userId="7f717aaf-87da-469b-87a4-7abadbf94c89" providerId="ADAL" clId="{EDD9DA64-CF3B-408D-AD26-CF6E570851BB}" dt="2023-02-17T04:23:07.800" v="2872" actId="1037"/>
          <ac:spMkLst>
            <pc:docMk/>
            <pc:sldMk cId="2672427642" sldId="367"/>
            <ac:spMk id="22" creationId="{31BA57CB-162F-4A64-B6A5-BDC1712890C7}"/>
          </ac:spMkLst>
        </pc:spChg>
        <pc:spChg chg="add mod">
          <ac:chgData name="Linda Stachera" userId="7f717aaf-87da-469b-87a4-7abadbf94c89" providerId="ADAL" clId="{EDD9DA64-CF3B-408D-AD26-CF6E570851BB}" dt="2023-02-17T04:23:07.800" v="2872" actId="1037"/>
          <ac:spMkLst>
            <pc:docMk/>
            <pc:sldMk cId="2672427642" sldId="367"/>
            <ac:spMk id="26" creationId="{11C9F27A-9835-45E0-8545-3FEAD229EF06}"/>
          </ac:spMkLst>
        </pc:spChg>
        <pc:spChg chg="add mod">
          <ac:chgData name="Linda Stachera" userId="7f717aaf-87da-469b-87a4-7abadbf94c89" providerId="ADAL" clId="{EDD9DA64-CF3B-408D-AD26-CF6E570851BB}" dt="2023-02-17T04:23:07.800" v="2872" actId="1037"/>
          <ac:spMkLst>
            <pc:docMk/>
            <pc:sldMk cId="2672427642" sldId="367"/>
            <ac:spMk id="28" creationId="{9299ED42-0E74-4D68-A065-43FA40C6281C}"/>
          </ac:spMkLst>
        </pc:spChg>
        <pc:spChg chg="add del mod">
          <ac:chgData name="Linda Stachera" userId="7f717aaf-87da-469b-87a4-7abadbf94c89" providerId="ADAL" clId="{EDD9DA64-CF3B-408D-AD26-CF6E570851BB}" dt="2023-02-17T04:22:27.269" v="2833" actId="478"/>
          <ac:spMkLst>
            <pc:docMk/>
            <pc:sldMk cId="2672427642" sldId="367"/>
            <ac:spMk id="33" creationId="{057E3004-D879-4BBB-9240-C7C9337C7D5A}"/>
          </ac:spMkLst>
        </pc:spChg>
        <pc:graphicFrameChg chg="add del mod">
          <ac:chgData name="Linda Stachera" userId="7f717aaf-87da-469b-87a4-7abadbf94c89" providerId="ADAL" clId="{EDD9DA64-CF3B-408D-AD26-CF6E570851BB}" dt="2023-02-17T04:22:05.242" v="2831" actId="478"/>
          <ac:graphicFrameMkLst>
            <pc:docMk/>
            <pc:sldMk cId="2672427642" sldId="367"/>
            <ac:graphicFrameMk id="9" creationId="{12495AF9-886B-492F-8783-FE62F0C53034}"/>
          </ac:graphicFrameMkLst>
        </pc:graphicFrameChg>
        <pc:cxnChg chg="add mod">
          <ac:chgData name="Linda Stachera" userId="7f717aaf-87da-469b-87a4-7abadbf94c89" providerId="ADAL" clId="{EDD9DA64-CF3B-408D-AD26-CF6E570851BB}" dt="2023-02-17T04:23:07.800" v="2872" actId="1037"/>
          <ac:cxnSpMkLst>
            <pc:docMk/>
            <pc:sldMk cId="2672427642" sldId="367"/>
            <ac:cxnSpMk id="12" creationId="{7736AD0D-C362-4D7F-937E-E4D683290988}"/>
          </ac:cxnSpMkLst>
        </pc:cxnChg>
        <pc:cxnChg chg="add mod">
          <ac:chgData name="Linda Stachera" userId="7f717aaf-87da-469b-87a4-7abadbf94c89" providerId="ADAL" clId="{EDD9DA64-CF3B-408D-AD26-CF6E570851BB}" dt="2023-02-17T04:23:07.800" v="2872" actId="1037"/>
          <ac:cxnSpMkLst>
            <pc:docMk/>
            <pc:sldMk cId="2672427642" sldId="367"/>
            <ac:cxnSpMk id="17" creationId="{AB9763DF-BBB5-478A-9EAD-6421DB7F2E89}"/>
          </ac:cxnSpMkLst>
        </pc:cxnChg>
        <pc:cxnChg chg="add mod">
          <ac:chgData name="Linda Stachera" userId="7f717aaf-87da-469b-87a4-7abadbf94c89" providerId="ADAL" clId="{EDD9DA64-CF3B-408D-AD26-CF6E570851BB}" dt="2023-02-17T04:23:07.800" v="2872" actId="1037"/>
          <ac:cxnSpMkLst>
            <pc:docMk/>
            <pc:sldMk cId="2672427642" sldId="367"/>
            <ac:cxnSpMk id="18" creationId="{5662F730-0205-4A3F-ABC1-E4544697B1D5}"/>
          </ac:cxnSpMkLst>
        </pc:cxnChg>
        <pc:cxnChg chg="add mod">
          <ac:chgData name="Linda Stachera" userId="7f717aaf-87da-469b-87a4-7abadbf94c89" providerId="ADAL" clId="{EDD9DA64-CF3B-408D-AD26-CF6E570851BB}" dt="2023-02-17T04:23:07.800" v="2872" actId="1037"/>
          <ac:cxnSpMkLst>
            <pc:docMk/>
            <pc:sldMk cId="2672427642" sldId="367"/>
            <ac:cxnSpMk id="19" creationId="{DF918485-CB7A-4059-BEFF-0A021B7E6444}"/>
          </ac:cxnSpMkLst>
        </pc:cxnChg>
        <pc:cxnChg chg="add mod">
          <ac:chgData name="Linda Stachera" userId="7f717aaf-87da-469b-87a4-7abadbf94c89" providerId="ADAL" clId="{EDD9DA64-CF3B-408D-AD26-CF6E570851BB}" dt="2023-02-17T04:23:07.800" v="2872" actId="1037"/>
          <ac:cxnSpMkLst>
            <pc:docMk/>
            <pc:sldMk cId="2672427642" sldId="367"/>
            <ac:cxnSpMk id="20" creationId="{EC0D29BE-CB4F-4E16-9489-2470AC39BED1}"/>
          </ac:cxnSpMkLst>
        </pc:cxnChg>
        <pc:cxnChg chg="add mod">
          <ac:chgData name="Linda Stachera" userId="7f717aaf-87da-469b-87a4-7abadbf94c89" providerId="ADAL" clId="{EDD9DA64-CF3B-408D-AD26-CF6E570851BB}" dt="2023-02-17T04:23:07.800" v="2872" actId="1037"/>
          <ac:cxnSpMkLst>
            <pc:docMk/>
            <pc:sldMk cId="2672427642" sldId="367"/>
            <ac:cxnSpMk id="21" creationId="{B50BC2F7-A8C7-49A8-BCB2-35B951EE1DD7}"/>
          </ac:cxnSpMkLst>
        </pc:cxnChg>
        <pc:cxnChg chg="add mod">
          <ac:chgData name="Linda Stachera" userId="7f717aaf-87da-469b-87a4-7abadbf94c89" providerId="ADAL" clId="{EDD9DA64-CF3B-408D-AD26-CF6E570851BB}" dt="2023-02-17T04:23:07.800" v="2872" actId="1037"/>
          <ac:cxnSpMkLst>
            <pc:docMk/>
            <pc:sldMk cId="2672427642" sldId="367"/>
            <ac:cxnSpMk id="23" creationId="{9A9041CE-7438-4BB9-BB25-7F3BF4A88235}"/>
          </ac:cxnSpMkLst>
        </pc:cxnChg>
        <pc:cxnChg chg="add mod">
          <ac:chgData name="Linda Stachera" userId="7f717aaf-87da-469b-87a4-7abadbf94c89" providerId="ADAL" clId="{EDD9DA64-CF3B-408D-AD26-CF6E570851BB}" dt="2023-02-17T04:23:07.800" v="2872" actId="1037"/>
          <ac:cxnSpMkLst>
            <pc:docMk/>
            <pc:sldMk cId="2672427642" sldId="367"/>
            <ac:cxnSpMk id="24" creationId="{71102407-4DA8-446B-A461-8939B84C224D}"/>
          </ac:cxnSpMkLst>
        </pc:cxnChg>
        <pc:cxnChg chg="add mod">
          <ac:chgData name="Linda Stachera" userId="7f717aaf-87da-469b-87a4-7abadbf94c89" providerId="ADAL" clId="{EDD9DA64-CF3B-408D-AD26-CF6E570851BB}" dt="2023-02-17T04:23:07.800" v="2872" actId="1037"/>
          <ac:cxnSpMkLst>
            <pc:docMk/>
            <pc:sldMk cId="2672427642" sldId="367"/>
            <ac:cxnSpMk id="25" creationId="{2DBC7B2E-3C1A-40D6-9D00-F2036327A924}"/>
          </ac:cxnSpMkLst>
        </pc:cxnChg>
        <pc:cxnChg chg="add mod">
          <ac:chgData name="Linda Stachera" userId="7f717aaf-87da-469b-87a4-7abadbf94c89" providerId="ADAL" clId="{EDD9DA64-CF3B-408D-AD26-CF6E570851BB}" dt="2023-02-17T04:23:07.800" v="2872" actId="1037"/>
          <ac:cxnSpMkLst>
            <pc:docMk/>
            <pc:sldMk cId="2672427642" sldId="367"/>
            <ac:cxnSpMk id="27" creationId="{68A00019-247B-410F-BAB8-24004387899C}"/>
          </ac:cxnSpMkLst>
        </pc:cxnChg>
        <pc:cxnChg chg="add mod">
          <ac:chgData name="Linda Stachera" userId="7f717aaf-87da-469b-87a4-7abadbf94c89" providerId="ADAL" clId="{EDD9DA64-CF3B-408D-AD26-CF6E570851BB}" dt="2023-02-17T04:23:07.800" v="2872" actId="1037"/>
          <ac:cxnSpMkLst>
            <pc:docMk/>
            <pc:sldMk cId="2672427642" sldId="367"/>
            <ac:cxnSpMk id="29" creationId="{C8B2D078-B533-4869-954D-5DF8AF1CE944}"/>
          </ac:cxnSpMkLst>
        </pc:cxnChg>
        <pc:cxnChg chg="add mod">
          <ac:chgData name="Linda Stachera" userId="7f717aaf-87da-469b-87a4-7abadbf94c89" providerId="ADAL" clId="{EDD9DA64-CF3B-408D-AD26-CF6E570851BB}" dt="2023-02-17T04:23:07.800" v="2872" actId="1037"/>
          <ac:cxnSpMkLst>
            <pc:docMk/>
            <pc:sldMk cId="2672427642" sldId="367"/>
            <ac:cxnSpMk id="30" creationId="{080F45A8-436E-45C3-B4BF-02FA28494B8F}"/>
          </ac:cxnSpMkLst>
        </pc:cxnChg>
        <pc:cxnChg chg="add mod">
          <ac:chgData name="Linda Stachera" userId="7f717aaf-87da-469b-87a4-7abadbf94c89" providerId="ADAL" clId="{EDD9DA64-CF3B-408D-AD26-CF6E570851BB}" dt="2023-02-17T04:23:07.800" v="2872" actId="1037"/>
          <ac:cxnSpMkLst>
            <pc:docMk/>
            <pc:sldMk cId="2672427642" sldId="367"/>
            <ac:cxnSpMk id="31" creationId="{534062C3-B27E-46B4-92BC-DF5090873AC4}"/>
          </ac:cxnSpMkLst>
        </pc:cxnChg>
      </pc:sldChg>
      <pc:sldChg chg="addSp delSp modSp new del mod modClrScheme chgLayout">
        <pc:chgData name="Linda Stachera" userId="7f717aaf-87da-469b-87a4-7abadbf94c89" providerId="ADAL" clId="{EDD9DA64-CF3B-408D-AD26-CF6E570851BB}" dt="2023-02-17T04:21:14.456" v="2827" actId="47"/>
        <pc:sldMkLst>
          <pc:docMk/>
          <pc:sldMk cId="2703908041" sldId="367"/>
        </pc:sldMkLst>
        <pc:spChg chg="del mod ord">
          <ac:chgData name="Linda Stachera" userId="7f717aaf-87da-469b-87a4-7abadbf94c89" providerId="ADAL" clId="{EDD9DA64-CF3B-408D-AD26-CF6E570851BB}" dt="2023-02-17T04:20:44.559" v="2822" actId="700"/>
          <ac:spMkLst>
            <pc:docMk/>
            <pc:sldMk cId="2703908041" sldId="367"/>
            <ac:spMk id="2" creationId="{8C59C4DB-19C7-4AC0-9C0C-2BC6B79017EF}"/>
          </ac:spMkLst>
        </pc:spChg>
        <pc:spChg chg="del mod ord">
          <ac:chgData name="Linda Stachera" userId="7f717aaf-87da-469b-87a4-7abadbf94c89" providerId="ADAL" clId="{EDD9DA64-CF3B-408D-AD26-CF6E570851BB}" dt="2023-02-17T04:20:44.559" v="2822" actId="700"/>
          <ac:spMkLst>
            <pc:docMk/>
            <pc:sldMk cId="2703908041" sldId="367"/>
            <ac:spMk id="3" creationId="{2C659499-5384-48EC-94F6-58207F62BCBB}"/>
          </ac:spMkLst>
        </pc:spChg>
        <pc:spChg chg="del mod ord">
          <ac:chgData name="Linda Stachera" userId="7f717aaf-87da-469b-87a4-7abadbf94c89" providerId="ADAL" clId="{EDD9DA64-CF3B-408D-AD26-CF6E570851BB}" dt="2023-02-17T04:20:44.559" v="2822" actId="700"/>
          <ac:spMkLst>
            <pc:docMk/>
            <pc:sldMk cId="2703908041" sldId="367"/>
            <ac:spMk id="4" creationId="{75167AFA-B56D-4444-8F59-6231E5018769}"/>
          </ac:spMkLst>
        </pc:spChg>
        <pc:spChg chg="mod ord">
          <ac:chgData name="Linda Stachera" userId="7f717aaf-87da-469b-87a4-7abadbf94c89" providerId="ADAL" clId="{EDD9DA64-CF3B-408D-AD26-CF6E570851BB}" dt="2023-02-17T04:20:44.559" v="2822" actId="700"/>
          <ac:spMkLst>
            <pc:docMk/>
            <pc:sldMk cId="2703908041" sldId="367"/>
            <ac:spMk id="5" creationId="{1B2B9968-069C-4517-AE2B-C40AB8B16ED8}"/>
          </ac:spMkLst>
        </pc:spChg>
        <pc:spChg chg="mod ord">
          <ac:chgData name="Linda Stachera" userId="7f717aaf-87da-469b-87a4-7abadbf94c89" providerId="ADAL" clId="{EDD9DA64-CF3B-408D-AD26-CF6E570851BB}" dt="2023-02-17T04:20:44.559" v="2822" actId="700"/>
          <ac:spMkLst>
            <pc:docMk/>
            <pc:sldMk cId="2703908041" sldId="367"/>
            <ac:spMk id="6" creationId="{EA7453FA-3AA5-489C-B5EF-836A8591B58F}"/>
          </ac:spMkLst>
        </pc:spChg>
        <pc:spChg chg="add mod ord">
          <ac:chgData name="Linda Stachera" userId="7f717aaf-87da-469b-87a4-7abadbf94c89" providerId="ADAL" clId="{EDD9DA64-CF3B-408D-AD26-CF6E570851BB}" dt="2023-02-17T04:20:44.559" v="2822" actId="700"/>
          <ac:spMkLst>
            <pc:docMk/>
            <pc:sldMk cId="2703908041" sldId="367"/>
            <ac:spMk id="7" creationId="{02CDA9D5-39B2-4AE2-9F20-2AA10D8C74C2}"/>
          </ac:spMkLst>
        </pc:spChg>
        <pc:spChg chg="add mod ord">
          <ac:chgData name="Linda Stachera" userId="7f717aaf-87da-469b-87a4-7abadbf94c89" providerId="ADAL" clId="{EDD9DA64-CF3B-408D-AD26-CF6E570851BB}" dt="2023-02-17T04:20:44.559" v="2822" actId="700"/>
          <ac:spMkLst>
            <pc:docMk/>
            <pc:sldMk cId="2703908041" sldId="367"/>
            <ac:spMk id="8" creationId="{C3F19901-AEBC-45A9-AE98-257DE42D0197}"/>
          </ac:spMkLst>
        </pc:spChg>
        <pc:spChg chg="add mod ord">
          <ac:chgData name="Linda Stachera" userId="7f717aaf-87da-469b-87a4-7abadbf94c89" providerId="ADAL" clId="{EDD9DA64-CF3B-408D-AD26-CF6E570851BB}" dt="2023-02-17T04:20:44.559" v="2822" actId="700"/>
          <ac:spMkLst>
            <pc:docMk/>
            <pc:sldMk cId="2703908041" sldId="367"/>
            <ac:spMk id="9" creationId="{98551AED-7B53-4051-BE88-CE6F9A992682}"/>
          </ac:spMkLst>
        </pc:spChg>
        <pc:spChg chg="add del mod">
          <ac:chgData name="Linda Stachera" userId="7f717aaf-87da-469b-87a4-7abadbf94c89" providerId="ADAL" clId="{EDD9DA64-CF3B-408D-AD26-CF6E570851BB}" dt="2023-02-17T04:21:08.982" v="2826" actId="478"/>
          <ac:spMkLst>
            <pc:docMk/>
            <pc:sldMk cId="2703908041" sldId="367"/>
            <ac:spMk id="11" creationId="{B1BC9980-EBC4-4582-A934-349E5CDBD633}"/>
          </ac:spMkLst>
        </pc:spChg>
        <pc:spChg chg="add del mod">
          <ac:chgData name="Linda Stachera" userId="7f717aaf-87da-469b-87a4-7abadbf94c89" providerId="ADAL" clId="{EDD9DA64-CF3B-408D-AD26-CF6E570851BB}" dt="2023-02-17T04:21:08.982" v="2826" actId="478"/>
          <ac:spMkLst>
            <pc:docMk/>
            <pc:sldMk cId="2703908041" sldId="367"/>
            <ac:spMk id="12" creationId="{4438B225-8709-409D-BF57-D2BDD11224CF}"/>
          </ac:spMkLst>
        </pc:spChg>
        <pc:spChg chg="add del mod">
          <ac:chgData name="Linda Stachera" userId="7f717aaf-87da-469b-87a4-7abadbf94c89" providerId="ADAL" clId="{EDD9DA64-CF3B-408D-AD26-CF6E570851BB}" dt="2023-02-17T04:21:08.982" v="2826" actId="478"/>
          <ac:spMkLst>
            <pc:docMk/>
            <pc:sldMk cId="2703908041" sldId="367"/>
            <ac:spMk id="14" creationId="{B92416DC-A509-45D9-9ECB-73E01BEAF1A0}"/>
          </ac:spMkLst>
        </pc:spChg>
        <pc:spChg chg="add del mod">
          <ac:chgData name="Linda Stachera" userId="7f717aaf-87da-469b-87a4-7abadbf94c89" providerId="ADAL" clId="{EDD9DA64-CF3B-408D-AD26-CF6E570851BB}" dt="2023-02-17T04:21:08.982" v="2826" actId="478"/>
          <ac:spMkLst>
            <pc:docMk/>
            <pc:sldMk cId="2703908041" sldId="367"/>
            <ac:spMk id="15" creationId="{A7399C3A-2DDB-4FB2-9881-3D9C6782FC24}"/>
          </ac:spMkLst>
        </pc:spChg>
        <pc:spChg chg="add del mod">
          <ac:chgData name="Linda Stachera" userId="7f717aaf-87da-469b-87a4-7abadbf94c89" providerId="ADAL" clId="{EDD9DA64-CF3B-408D-AD26-CF6E570851BB}" dt="2023-02-17T04:21:08.982" v="2826" actId="478"/>
          <ac:spMkLst>
            <pc:docMk/>
            <pc:sldMk cId="2703908041" sldId="367"/>
            <ac:spMk id="16" creationId="{B6EC7A52-16A2-4FE6-B679-AFCAE4343A64}"/>
          </ac:spMkLst>
        </pc:spChg>
        <pc:spChg chg="add del mod">
          <ac:chgData name="Linda Stachera" userId="7f717aaf-87da-469b-87a4-7abadbf94c89" providerId="ADAL" clId="{EDD9DA64-CF3B-408D-AD26-CF6E570851BB}" dt="2023-02-17T04:21:08.982" v="2826" actId="478"/>
          <ac:spMkLst>
            <pc:docMk/>
            <pc:sldMk cId="2703908041" sldId="367"/>
            <ac:spMk id="17" creationId="{35027667-0883-4362-9549-5C009693B8F1}"/>
          </ac:spMkLst>
        </pc:spChg>
        <pc:spChg chg="add del mod">
          <ac:chgData name="Linda Stachera" userId="7f717aaf-87da-469b-87a4-7abadbf94c89" providerId="ADAL" clId="{EDD9DA64-CF3B-408D-AD26-CF6E570851BB}" dt="2023-02-17T04:21:08.982" v="2826" actId="478"/>
          <ac:spMkLst>
            <pc:docMk/>
            <pc:sldMk cId="2703908041" sldId="367"/>
            <ac:spMk id="23" creationId="{31BA57CB-162F-4A64-B6A5-BDC1712890C7}"/>
          </ac:spMkLst>
        </pc:spChg>
        <pc:spChg chg="add del mod">
          <ac:chgData name="Linda Stachera" userId="7f717aaf-87da-469b-87a4-7abadbf94c89" providerId="ADAL" clId="{EDD9DA64-CF3B-408D-AD26-CF6E570851BB}" dt="2023-02-17T04:21:08.982" v="2826" actId="478"/>
          <ac:spMkLst>
            <pc:docMk/>
            <pc:sldMk cId="2703908041" sldId="367"/>
            <ac:spMk id="27" creationId="{11C9F27A-9835-45E0-8545-3FEAD229EF06}"/>
          </ac:spMkLst>
        </pc:spChg>
        <pc:spChg chg="add del mod">
          <ac:chgData name="Linda Stachera" userId="7f717aaf-87da-469b-87a4-7abadbf94c89" providerId="ADAL" clId="{EDD9DA64-CF3B-408D-AD26-CF6E570851BB}" dt="2023-02-17T04:21:08.982" v="2826" actId="478"/>
          <ac:spMkLst>
            <pc:docMk/>
            <pc:sldMk cId="2703908041" sldId="367"/>
            <ac:spMk id="29" creationId="{9299ED42-0E74-4D68-A065-43FA40C6281C}"/>
          </ac:spMkLst>
        </pc:spChg>
        <pc:graphicFrameChg chg="add del mod">
          <ac:chgData name="Linda Stachera" userId="7f717aaf-87da-469b-87a4-7abadbf94c89" providerId="ADAL" clId="{EDD9DA64-CF3B-408D-AD26-CF6E570851BB}" dt="2023-02-17T04:21:08.982" v="2826" actId="478"/>
          <ac:graphicFrameMkLst>
            <pc:docMk/>
            <pc:sldMk cId="2703908041" sldId="367"/>
            <ac:graphicFrameMk id="10" creationId="{CF659254-4CEC-477E-9050-976CFD3FFF99}"/>
          </ac:graphicFrameMkLst>
        </pc:graphicFrameChg>
        <pc:cxnChg chg="add del mod">
          <ac:chgData name="Linda Stachera" userId="7f717aaf-87da-469b-87a4-7abadbf94c89" providerId="ADAL" clId="{EDD9DA64-CF3B-408D-AD26-CF6E570851BB}" dt="2023-02-17T04:21:08.982" v="2826" actId="478"/>
          <ac:cxnSpMkLst>
            <pc:docMk/>
            <pc:sldMk cId="2703908041" sldId="367"/>
            <ac:cxnSpMk id="13" creationId="{7736AD0D-C362-4D7F-937E-E4D683290988}"/>
          </ac:cxnSpMkLst>
        </pc:cxnChg>
        <pc:cxnChg chg="add del mod">
          <ac:chgData name="Linda Stachera" userId="7f717aaf-87da-469b-87a4-7abadbf94c89" providerId="ADAL" clId="{EDD9DA64-CF3B-408D-AD26-CF6E570851BB}" dt="2023-02-17T04:21:08.982" v="2826" actId="478"/>
          <ac:cxnSpMkLst>
            <pc:docMk/>
            <pc:sldMk cId="2703908041" sldId="367"/>
            <ac:cxnSpMk id="18" creationId="{AB9763DF-BBB5-478A-9EAD-6421DB7F2E89}"/>
          </ac:cxnSpMkLst>
        </pc:cxnChg>
        <pc:cxnChg chg="add del mod">
          <ac:chgData name="Linda Stachera" userId="7f717aaf-87da-469b-87a4-7abadbf94c89" providerId="ADAL" clId="{EDD9DA64-CF3B-408D-AD26-CF6E570851BB}" dt="2023-02-17T04:21:08.982" v="2826" actId="478"/>
          <ac:cxnSpMkLst>
            <pc:docMk/>
            <pc:sldMk cId="2703908041" sldId="367"/>
            <ac:cxnSpMk id="19" creationId="{5662F730-0205-4A3F-ABC1-E4544697B1D5}"/>
          </ac:cxnSpMkLst>
        </pc:cxnChg>
        <pc:cxnChg chg="add del mod">
          <ac:chgData name="Linda Stachera" userId="7f717aaf-87da-469b-87a4-7abadbf94c89" providerId="ADAL" clId="{EDD9DA64-CF3B-408D-AD26-CF6E570851BB}" dt="2023-02-17T04:21:08.982" v="2826" actId="478"/>
          <ac:cxnSpMkLst>
            <pc:docMk/>
            <pc:sldMk cId="2703908041" sldId="367"/>
            <ac:cxnSpMk id="20" creationId="{DF918485-CB7A-4059-BEFF-0A021B7E6444}"/>
          </ac:cxnSpMkLst>
        </pc:cxnChg>
        <pc:cxnChg chg="add del mod">
          <ac:chgData name="Linda Stachera" userId="7f717aaf-87da-469b-87a4-7abadbf94c89" providerId="ADAL" clId="{EDD9DA64-CF3B-408D-AD26-CF6E570851BB}" dt="2023-02-17T04:21:08.982" v="2826" actId="478"/>
          <ac:cxnSpMkLst>
            <pc:docMk/>
            <pc:sldMk cId="2703908041" sldId="367"/>
            <ac:cxnSpMk id="21" creationId="{EC0D29BE-CB4F-4E16-9489-2470AC39BED1}"/>
          </ac:cxnSpMkLst>
        </pc:cxnChg>
        <pc:cxnChg chg="add del mod">
          <ac:chgData name="Linda Stachera" userId="7f717aaf-87da-469b-87a4-7abadbf94c89" providerId="ADAL" clId="{EDD9DA64-CF3B-408D-AD26-CF6E570851BB}" dt="2023-02-17T04:21:08.982" v="2826" actId="478"/>
          <ac:cxnSpMkLst>
            <pc:docMk/>
            <pc:sldMk cId="2703908041" sldId="367"/>
            <ac:cxnSpMk id="22" creationId="{B50BC2F7-A8C7-49A8-BCB2-35B951EE1DD7}"/>
          </ac:cxnSpMkLst>
        </pc:cxnChg>
        <pc:cxnChg chg="add del mod">
          <ac:chgData name="Linda Stachera" userId="7f717aaf-87da-469b-87a4-7abadbf94c89" providerId="ADAL" clId="{EDD9DA64-CF3B-408D-AD26-CF6E570851BB}" dt="2023-02-17T04:21:08.982" v="2826" actId="478"/>
          <ac:cxnSpMkLst>
            <pc:docMk/>
            <pc:sldMk cId="2703908041" sldId="367"/>
            <ac:cxnSpMk id="24" creationId="{9A9041CE-7438-4BB9-BB25-7F3BF4A88235}"/>
          </ac:cxnSpMkLst>
        </pc:cxnChg>
        <pc:cxnChg chg="add del mod">
          <ac:chgData name="Linda Stachera" userId="7f717aaf-87da-469b-87a4-7abadbf94c89" providerId="ADAL" clId="{EDD9DA64-CF3B-408D-AD26-CF6E570851BB}" dt="2023-02-17T04:21:08.982" v="2826" actId="478"/>
          <ac:cxnSpMkLst>
            <pc:docMk/>
            <pc:sldMk cId="2703908041" sldId="367"/>
            <ac:cxnSpMk id="25" creationId="{71102407-4DA8-446B-A461-8939B84C224D}"/>
          </ac:cxnSpMkLst>
        </pc:cxnChg>
        <pc:cxnChg chg="add del mod">
          <ac:chgData name="Linda Stachera" userId="7f717aaf-87da-469b-87a4-7abadbf94c89" providerId="ADAL" clId="{EDD9DA64-CF3B-408D-AD26-CF6E570851BB}" dt="2023-02-17T04:21:08.982" v="2826" actId="478"/>
          <ac:cxnSpMkLst>
            <pc:docMk/>
            <pc:sldMk cId="2703908041" sldId="367"/>
            <ac:cxnSpMk id="26" creationId="{2DBC7B2E-3C1A-40D6-9D00-F2036327A924}"/>
          </ac:cxnSpMkLst>
        </pc:cxnChg>
        <pc:cxnChg chg="add del mod">
          <ac:chgData name="Linda Stachera" userId="7f717aaf-87da-469b-87a4-7abadbf94c89" providerId="ADAL" clId="{EDD9DA64-CF3B-408D-AD26-CF6E570851BB}" dt="2023-02-17T04:21:08.982" v="2826" actId="478"/>
          <ac:cxnSpMkLst>
            <pc:docMk/>
            <pc:sldMk cId="2703908041" sldId="367"/>
            <ac:cxnSpMk id="28" creationId="{68A00019-247B-410F-BAB8-24004387899C}"/>
          </ac:cxnSpMkLst>
        </pc:cxnChg>
        <pc:cxnChg chg="add del mod">
          <ac:chgData name="Linda Stachera" userId="7f717aaf-87da-469b-87a4-7abadbf94c89" providerId="ADAL" clId="{EDD9DA64-CF3B-408D-AD26-CF6E570851BB}" dt="2023-02-17T04:21:08.982" v="2826" actId="478"/>
          <ac:cxnSpMkLst>
            <pc:docMk/>
            <pc:sldMk cId="2703908041" sldId="367"/>
            <ac:cxnSpMk id="30" creationId="{C8B2D078-B533-4869-954D-5DF8AF1CE944}"/>
          </ac:cxnSpMkLst>
        </pc:cxnChg>
        <pc:cxnChg chg="add del mod">
          <ac:chgData name="Linda Stachera" userId="7f717aaf-87da-469b-87a4-7abadbf94c89" providerId="ADAL" clId="{EDD9DA64-CF3B-408D-AD26-CF6E570851BB}" dt="2023-02-17T04:21:08.982" v="2826" actId="478"/>
          <ac:cxnSpMkLst>
            <pc:docMk/>
            <pc:sldMk cId="2703908041" sldId="367"/>
            <ac:cxnSpMk id="31" creationId="{080F45A8-436E-45C3-B4BF-02FA28494B8F}"/>
          </ac:cxnSpMkLst>
        </pc:cxnChg>
        <pc:cxnChg chg="add del mod">
          <ac:chgData name="Linda Stachera" userId="7f717aaf-87da-469b-87a4-7abadbf94c89" providerId="ADAL" clId="{EDD9DA64-CF3B-408D-AD26-CF6E570851BB}" dt="2023-02-17T04:21:08.982" v="2826" actId="478"/>
          <ac:cxnSpMkLst>
            <pc:docMk/>
            <pc:sldMk cId="2703908041" sldId="367"/>
            <ac:cxnSpMk id="32" creationId="{534062C3-B27E-46B4-92BC-DF5090873AC4}"/>
          </ac:cxnSpMkLst>
        </pc:cxnChg>
      </pc:sldChg>
      <pc:sldChg chg="addSp delSp modSp add mod ord">
        <pc:chgData name="Linda Stachera" userId="7f717aaf-87da-469b-87a4-7abadbf94c89" providerId="ADAL" clId="{EDD9DA64-CF3B-408D-AD26-CF6E570851BB}" dt="2023-02-17T12:08:08.603" v="5042"/>
        <pc:sldMkLst>
          <pc:docMk/>
          <pc:sldMk cId="145512110" sldId="368"/>
        </pc:sldMkLst>
        <pc:spChg chg="del">
          <ac:chgData name="Linda Stachera" userId="7f717aaf-87da-469b-87a4-7abadbf94c89" providerId="ADAL" clId="{EDD9DA64-CF3B-408D-AD26-CF6E570851BB}" dt="2023-02-17T04:23:48.001" v="2874" actId="478"/>
          <ac:spMkLst>
            <pc:docMk/>
            <pc:sldMk cId="145512110" sldId="368"/>
            <ac:spMk id="2" creationId="{00000000-0000-0000-0000-000000000000}"/>
          </ac:spMkLst>
        </pc:spChg>
        <pc:spChg chg="del">
          <ac:chgData name="Linda Stachera" userId="7f717aaf-87da-469b-87a4-7abadbf94c89" providerId="ADAL" clId="{EDD9DA64-CF3B-408D-AD26-CF6E570851BB}" dt="2023-02-17T04:23:55.621" v="2876" actId="478"/>
          <ac:spMkLst>
            <pc:docMk/>
            <pc:sldMk cId="145512110" sldId="368"/>
            <ac:spMk id="3" creationId="{00000000-0000-0000-0000-000000000000}"/>
          </ac:spMkLst>
        </pc:spChg>
        <pc:spChg chg="add del mod">
          <ac:chgData name="Linda Stachera" userId="7f717aaf-87da-469b-87a4-7abadbf94c89" providerId="ADAL" clId="{EDD9DA64-CF3B-408D-AD26-CF6E570851BB}" dt="2023-02-17T04:23:51.043" v="2875" actId="478"/>
          <ac:spMkLst>
            <pc:docMk/>
            <pc:sldMk cId="145512110" sldId="368"/>
            <ac:spMk id="7" creationId="{8754172C-D76F-49C2-8C31-92440BDBE69E}"/>
          </ac:spMkLst>
        </pc:spChg>
        <pc:spChg chg="add del mod">
          <ac:chgData name="Linda Stachera" userId="7f717aaf-87da-469b-87a4-7abadbf94c89" providerId="ADAL" clId="{EDD9DA64-CF3B-408D-AD26-CF6E570851BB}" dt="2023-02-17T04:23:57.574" v="2877" actId="478"/>
          <ac:spMkLst>
            <pc:docMk/>
            <pc:sldMk cId="145512110" sldId="368"/>
            <ac:spMk id="10" creationId="{16A02C3D-5307-4755-9517-C5A018580CB3}"/>
          </ac:spMkLst>
        </pc:spChg>
        <pc:spChg chg="add del mod">
          <ac:chgData name="Linda Stachera" userId="7f717aaf-87da-469b-87a4-7abadbf94c89" providerId="ADAL" clId="{EDD9DA64-CF3B-408D-AD26-CF6E570851BB}" dt="2023-02-17T04:25:02.777" v="2884" actId="478"/>
          <ac:spMkLst>
            <pc:docMk/>
            <pc:sldMk cId="145512110" sldId="368"/>
            <ac:spMk id="11" creationId="{FC29A346-1CFF-47D1-AC0B-7B1EA496856A}"/>
          </ac:spMkLst>
        </pc:spChg>
        <pc:spChg chg="add del mod">
          <ac:chgData name="Linda Stachera" userId="7f717aaf-87da-469b-87a4-7abadbf94c89" providerId="ADAL" clId="{EDD9DA64-CF3B-408D-AD26-CF6E570851BB}" dt="2023-02-17T04:24:58.097" v="2882" actId="478"/>
          <ac:spMkLst>
            <pc:docMk/>
            <pc:sldMk cId="145512110" sldId="368"/>
            <ac:spMk id="12" creationId="{07311223-DDD1-4025-9544-5A1E6CA284D7}"/>
          </ac:spMkLst>
        </pc:spChg>
        <pc:spChg chg="add mod">
          <ac:chgData name="Linda Stachera" userId="7f717aaf-87da-469b-87a4-7abadbf94c89" providerId="ADAL" clId="{EDD9DA64-CF3B-408D-AD26-CF6E570851BB}" dt="2023-02-17T04:41:25.252" v="3015" actId="1036"/>
          <ac:spMkLst>
            <pc:docMk/>
            <pc:sldMk cId="145512110" sldId="368"/>
            <ac:spMk id="13" creationId="{CF42E082-DC43-4056-8420-04A7D37DB006}"/>
          </ac:spMkLst>
        </pc:spChg>
        <pc:spChg chg="add mod">
          <ac:chgData name="Linda Stachera" userId="7f717aaf-87da-469b-87a4-7abadbf94c89" providerId="ADAL" clId="{EDD9DA64-CF3B-408D-AD26-CF6E570851BB}" dt="2023-02-17T04:36:40.735" v="2987" actId="1036"/>
          <ac:spMkLst>
            <pc:docMk/>
            <pc:sldMk cId="145512110" sldId="368"/>
            <ac:spMk id="14" creationId="{48697599-3DF3-4449-B894-CCFD74041A2F}"/>
          </ac:spMkLst>
        </pc:spChg>
        <pc:spChg chg="add mod">
          <ac:chgData name="Linda Stachera" userId="7f717aaf-87da-469b-87a4-7abadbf94c89" providerId="ADAL" clId="{EDD9DA64-CF3B-408D-AD26-CF6E570851BB}" dt="2023-02-17T04:36:30.919" v="2986" actId="1035"/>
          <ac:spMkLst>
            <pc:docMk/>
            <pc:sldMk cId="145512110" sldId="368"/>
            <ac:spMk id="16" creationId="{5233553D-A465-4553-AF20-D619F9CE79E7}"/>
          </ac:spMkLst>
        </pc:spChg>
        <pc:spChg chg="add mod">
          <ac:chgData name="Linda Stachera" userId="7f717aaf-87da-469b-87a4-7abadbf94c89" providerId="ADAL" clId="{EDD9DA64-CF3B-408D-AD26-CF6E570851BB}" dt="2023-02-17T10:50:38.089" v="3581" actId="207"/>
          <ac:spMkLst>
            <pc:docMk/>
            <pc:sldMk cId="145512110" sldId="368"/>
            <ac:spMk id="17" creationId="{17292311-EE93-4D10-BBDC-3E6D2F5562F7}"/>
          </ac:spMkLst>
        </pc:spChg>
        <pc:spChg chg="add mod">
          <ac:chgData name="Linda Stachera" userId="7f717aaf-87da-469b-87a4-7abadbf94c89" providerId="ADAL" clId="{EDD9DA64-CF3B-408D-AD26-CF6E570851BB}" dt="2023-02-17T10:50:43.941" v="3582" actId="207"/>
          <ac:spMkLst>
            <pc:docMk/>
            <pc:sldMk cId="145512110" sldId="368"/>
            <ac:spMk id="18" creationId="{BB7B565E-CC1E-4715-AA06-B9D333971799}"/>
          </ac:spMkLst>
        </pc:spChg>
        <pc:spChg chg="add mod">
          <ac:chgData name="Linda Stachera" userId="7f717aaf-87da-469b-87a4-7abadbf94c89" providerId="ADAL" clId="{EDD9DA64-CF3B-408D-AD26-CF6E570851BB}" dt="2023-02-17T04:36:13.989" v="2982" actId="1036"/>
          <ac:spMkLst>
            <pc:docMk/>
            <pc:sldMk cId="145512110" sldId="368"/>
            <ac:spMk id="19" creationId="{0C76AF6D-C26F-4511-8686-3F38714167E2}"/>
          </ac:spMkLst>
        </pc:spChg>
        <pc:spChg chg="add mod">
          <ac:chgData name="Linda Stachera" userId="7f717aaf-87da-469b-87a4-7abadbf94c89" providerId="ADAL" clId="{EDD9DA64-CF3B-408D-AD26-CF6E570851BB}" dt="2023-02-17T04:31:08.358" v="2917" actId="14100"/>
          <ac:spMkLst>
            <pc:docMk/>
            <pc:sldMk cId="145512110" sldId="368"/>
            <ac:spMk id="25" creationId="{F2202C1B-4E43-41AF-BE68-5B117E3F8385}"/>
          </ac:spMkLst>
        </pc:spChg>
        <pc:spChg chg="add mod">
          <ac:chgData name="Linda Stachera" userId="7f717aaf-87da-469b-87a4-7abadbf94c89" providerId="ADAL" clId="{EDD9DA64-CF3B-408D-AD26-CF6E570851BB}" dt="2023-02-17T10:50:48.900" v="3583" actId="207"/>
          <ac:spMkLst>
            <pc:docMk/>
            <pc:sldMk cId="145512110" sldId="368"/>
            <ac:spMk id="29" creationId="{C7C84B8E-9B4D-401E-8027-8A6D41FD4E50}"/>
          </ac:spMkLst>
        </pc:spChg>
        <pc:spChg chg="add mod">
          <ac:chgData name="Linda Stachera" userId="7f717aaf-87da-469b-87a4-7abadbf94c89" providerId="ADAL" clId="{EDD9DA64-CF3B-408D-AD26-CF6E570851BB}" dt="2023-02-17T10:50:29.567" v="3580" actId="207"/>
          <ac:spMkLst>
            <pc:docMk/>
            <pc:sldMk cId="145512110" sldId="368"/>
            <ac:spMk id="31" creationId="{6AA5F6DB-5E74-4155-B5BE-066D7213FFD6}"/>
          </ac:spMkLst>
        </pc:spChg>
        <pc:spChg chg="add mod">
          <ac:chgData name="Linda Stachera" userId="7f717aaf-87da-469b-87a4-7abadbf94c89" providerId="ADAL" clId="{EDD9DA64-CF3B-408D-AD26-CF6E570851BB}" dt="2023-02-17T11:25:32.637" v="4578" actId="27636"/>
          <ac:spMkLst>
            <pc:docMk/>
            <pc:sldMk cId="145512110" sldId="368"/>
            <ac:spMk id="55" creationId="{0F13973A-DF68-4BEC-84D7-BA2544B5847C}"/>
          </ac:spMkLst>
        </pc:spChg>
        <pc:picChg chg="del">
          <ac:chgData name="Linda Stachera" userId="7f717aaf-87da-469b-87a4-7abadbf94c89" providerId="ADAL" clId="{EDD9DA64-CF3B-408D-AD26-CF6E570851BB}" dt="2023-02-17T04:23:58.725" v="2878" actId="478"/>
          <ac:picMkLst>
            <pc:docMk/>
            <pc:sldMk cId="145512110" sldId="368"/>
            <ac:picMk id="8" creationId="{D7A51196-1AC6-4F91-9AE9-FAE19E1F9466}"/>
          </ac:picMkLst>
        </pc:picChg>
        <pc:cxnChg chg="add del mod">
          <ac:chgData name="Linda Stachera" userId="7f717aaf-87da-469b-87a4-7abadbf94c89" providerId="ADAL" clId="{EDD9DA64-CF3B-408D-AD26-CF6E570851BB}" dt="2023-02-17T04:28:11.264" v="2899" actId="478"/>
          <ac:cxnSpMkLst>
            <pc:docMk/>
            <pc:sldMk cId="145512110" sldId="368"/>
            <ac:cxnSpMk id="15" creationId="{19BB0296-8289-463E-82CD-D9C83EEB0B8C}"/>
          </ac:cxnSpMkLst>
        </pc:cxnChg>
        <pc:cxnChg chg="add del mod">
          <ac:chgData name="Linda Stachera" userId="7f717aaf-87da-469b-87a4-7abadbf94c89" providerId="ADAL" clId="{EDD9DA64-CF3B-408D-AD26-CF6E570851BB}" dt="2023-02-17T04:28:05.351" v="2898" actId="478"/>
          <ac:cxnSpMkLst>
            <pc:docMk/>
            <pc:sldMk cId="145512110" sldId="368"/>
            <ac:cxnSpMk id="20" creationId="{5349EAA0-DC94-4058-A204-A73FFF3FDDFC}"/>
          </ac:cxnSpMkLst>
        </pc:cxnChg>
        <pc:cxnChg chg="add del mod">
          <ac:chgData name="Linda Stachera" userId="7f717aaf-87da-469b-87a4-7abadbf94c89" providerId="ADAL" clId="{EDD9DA64-CF3B-408D-AD26-CF6E570851BB}" dt="2023-02-17T04:27:59.251" v="2897" actId="478"/>
          <ac:cxnSpMkLst>
            <pc:docMk/>
            <pc:sldMk cId="145512110" sldId="368"/>
            <ac:cxnSpMk id="21" creationId="{8933142B-C8F7-4A9B-9F71-6D3F350BB234}"/>
          </ac:cxnSpMkLst>
        </pc:cxnChg>
        <pc:cxnChg chg="add del mod">
          <ac:chgData name="Linda Stachera" userId="7f717aaf-87da-469b-87a4-7abadbf94c89" providerId="ADAL" clId="{EDD9DA64-CF3B-408D-AD26-CF6E570851BB}" dt="2023-02-17T04:27:41.781" v="2894" actId="478"/>
          <ac:cxnSpMkLst>
            <pc:docMk/>
            <pc:sldMk cId="145512110" sldId="368"/>
            <ac:cxnSpMk id="22" creationId="{C4EE7FDC-D297-4D55-872C-B28F76983F39}"/>
          </ac:cxnSpMkLst>
        </pc:cxnChg>
        <pc:cxnChg chg="add del mod">
          <ac:chgData name="Linda Stachera" userId="7f717aaf-87da-469b-87a4-7abadbf94c89" providerId="ADAL" clId="{EDD9DA64-CF3B-408D-AD26-CF6E570851BB}" dt="2023-02-17T04:27:49.254" v="2895" actId="478"/>
          <ac:cxnSpMkLst>
            <pc:docMk/>
            <pc:sldMk cId="145512110" sldId="368"/>
            <ac:cxnSpMk id="23" creationId="{EE634FA4-F6C1-4C01-9907-2A7106B33CF7}"/>
          </ac:cxnSpMkLst>
        </pc:cxnChg>
        <pc:cxnChg chg="add del mod">
          <ac:chgData name="Linda Stachera" userId="7f717aaf-87da-469b-87a4-7abadbf94c89" providerId="ADAL" clId="{EDD9DA64-CF3B-408D-AD26-CF6E570851BB}" dt="2023-02-17T04:31:57.669" v="2937" actId="478"/>
          <ac:cxnSpMkLst>
            <pc:docMk/>
            <pc:sldMk cId="145512110" sldId="368"/>
            <ac:cxnSpMk id="24" creationId="{3E26442A-84C7-42EC-B027-D43B39D34096}"/>
          </ac:cxnSpMkLst>
        </pc:cxnChg>
        <pc:cxnChg chg="add del mod">
          <ac:chgData name="Linda Stachera" userId="7f717aaf-87da-469b-87a4-7abadbf94c89" providerId="ADAL" clId="{EDD9DA64-CF3B-408D-AD26-CF6E570851BB}" dt="2023-02-17T04:37:19.438" v="2994" actId="478"/>
          <ac:cxnSpMkLst>
            <pc:docMk/>
            <pc:sldMk cId="145512110" sldId="368"/>
            <ac:cxnSpMk id="26" creationId="{F52D9B03-0060-49A5-AD69-720120855CD6}"/>
          </ac:cxnSpMkLst>
        </pc:cxnChg>
        <pc:cxnChg chg="add del mod">
          <ac:chgData name="Linda Stachera" userId="7f717aaf-87da-469b-87a4-7abadbf94c89" providerId="ADAL" clId="{EDD9DA64-CF3B-408D-AD26-CF6E570851BB}" dt="2023-02-17T04:26:33.918" v="2891" actId="478"/>
          <ac:cxnSpMkLst>
            <pc:docMk/>
            <pc:sldMk cId="145512110" sldId="368"/>
            <ac:cxnSpMk id="27" creationId="{3C93FC21-7089-4561-B187-D081329804C6}"/>
          </ac:cxnSpMkLst>
        </pc:cxnChg>
        <pc:cxnChg chg="add del mod">
          <ac:chgData name="Linda Stachera" userId="7f717aaf-87da-469b-87a4-7abadbf94c89" providerId="ADAL" clId="{EDD9DA64-CF3B-408D-AD26-CF6E570851BB}" dt="2023-02-17T04:37:14.719" v="2993" actId="478"/>
          <ac:cxnSpMkLst>
            <pc:docMk/>
            <pc:sldMk cId="145512110" sldId="368"/>
            <ac:cxnSpMk id="28" creationId="{B0603C94-C87A-438A-A748-8D3356458920}"/>
          </ac:cxnSpMkLst>
        </pc:cxnChg>
        <pc:cxnChg chg="add del mod">
          <ac:chgData name="Linda Stachera" userId="7f717aaf-87da-469b-87a4-7abadbf94c89" providerId="ADAL" clId="{EDD9DA64-CF3B-408D-AD26-CF6E570851BB}" dt="2023-02-17T04:34:07.739" v="2970" actId="478"/>
          <ac:cxnSpMkLst>
            <pc:docMk/>
            <pc:sldMk cId="145512110" sldId="368"/>
            <ac:cxnSpMk id="30" creationId="{E3C6E8CC-DDC1-443F-B72A-FC18D4A1D969}"/>
          </ac:cxnSpMkLst>
        </pc:cxnChg>
        <pc:cxnChg chg="add del mod">
          <ac:chgData name="Linda Stachera" userId="7f717aaf-87da-469b-87a4-7abadbf94c89" providerId="ADAL" clId="{EDD9DA64-CF3B-408D-AD26-CF6E570851BB}" dt="2023-02-17T04:27:54.436" v="2896" actId="478"/>
          <ac:cxnSpMkLst>
            <pc:docMk/>
            <pc:sldMk cId="145512110" sldId="368"/>
            <ac:cxnSpMk id="32" creationId="{DD7C2E90-5EDB-4C2D-9F36-9AA469681CC8}"/>
          </ac:cxnSpMkLst>
        </pc:cxnChg>
        <pc:cxnChg chg="add del mod">
          <ac:chgData name="Linda Stachera" userId="7f717aaf-87da-469b-87a4-7abadbf94c89" providerId="ADAL" clId="{EDD9DA64-CF3B-408D-AD26-CF6E570851BB}" dt="2023-02-17T04:32:02.420" v="2938" actId="478"/>
          <ac:cxnSpMkLst>
            <pc:docMk/>
            <pc:sldMk cId="145512110" sldId="368"/>
            <ac:cxnSpMk id="33" creationId="{D9477B41-993E-497B-94C8-A56F6E00FC43}"/>
          </ac:cxnSpMkLst>
        </pc:cxnChg>
        <pc:cxnChg chg="add del mod">
          <ac:chgData name="Linda Stachera" userId="7f717aaf-87da-469b-87a4-7abadbf94c89" providerId="ADAL" clId="{EDD9DA64-CF3B-408D-AD26-CF6E570851BB}" dt="2023-02-17T04:37:24.815" v="2995" actId="478"/>
          <ac:cxnSpMkLst>
            <pc:docMk/>
            <pc:sldMk cId="145512110" sldId="368"/>
            <ac:cxnSpMk id="34" creationId="{2800C2EE-8F0B-4E1B-AC10-49C99DA44E3A}"/>
          </ac:cxnSpMkLst>
        </pc:cxnChg>
        <pc:cxnChg chg="add mod">
          <ac:chgData name="Linda Stachera" userId="7f717aaf-87da-469b-87a4-7abadbf94c89" providerId="ADAL" clId="{EDD9DA64-CF3B-408D-AD26-CF6E570851BB}" dt="2023-02-17T04:36:40.735" v="2987" actId="1036"/>
          <ac:cxnSpMkLst>
            <pc:docMk/>
            <pc:sldMk cId="145512110" sldId="368"/>
            <ac:cxnSpMk id="36" creationId="{7284C337-72E7-471F-9642-992317C55D6A}"/>
          </ac:cxnSpMkLst>
        </pc:cxnChg>
        <pc:cxnChg chg="add mod">
          <ac:chgData name="Linda Stachera" userId="7f717aaf-87da-469b-87a4-7abadbf94c89" providerId="ADAL" clId="{EDD9DA64-CF3B-408D-AD26-CF6E570851BB}" dt="2023-02-17T04:35:22.271" v="2974" actId="1076"/>
          <ac:cxnSpMkLst>
            <pc:docMk/>
            <pc:sldMk cId="145512110" sldId="368"/>
            <ac:cxnSpMk id="38" creationId="{A3A9F3FA-49EC-4138-AE38-1290790E9C01}"/>
          </ac:cxnSpMkLst>
        </pc:cxnChg>
        <pc:cxnChg chg="add del mod">
          <ac:chgData name="Linda Stachera" userId="7f717aaf-87da-469b-87a4-7abadbf94c89" providerId="ADAL" clId="{EDD9DA64-CF3B-408D-AD26-CF6E570851BB}" dt="2023-02-17T04:33:08.163" v="2954" actId="11529"/>
          <ac:cxnSpMkLst>
            <pc:docMk/>
            <pc:sldMk cId="145512110" sldId="368"/>
            <ac:cxnSpMk id="40" creationId="{817E89A9-0EC3-4E9B-AD38-43EA9644A44F}"/>
          </ac:cxnSpMkLst>
        </pc:cxnChg>
        <pc:cxnChg chg="add mod">
          <ac:chgData name="Linda Stachera" userId="7f717aaf-87da-469b-87a4-7abadbf94c89" providerId="ADAL" clId="{EDD9DA64-CF3B-408D-AD26-CF6E570851BB}" dt="2023-02-17T04:35:14.048" v="2973" actId="1076"/>
          <ac:cxnSpMkLst>
            <pc:docMk/>
            <pc:sldMk cId="145512110" sldId="368"/>
            <ac:cxnSpMk id="42" creationId="{768DE9AF-1CCB-4D1C-A4E5-F33270BE64CF}"/>
          </ac:cxnSpMkLst>
        </pc:cxnChg>
        <pc:cxnChg chg="add mod">
          <ac:chgData name="Linda Stachera" userId="7f717aaf-87da-469b-87a4-7abadbf94c89" providerId="ADAL" clId="{EDD9DA64-CF3B-408D-AD26-CF6E570851BB}" dt="2023-02-17T04:37:44.641" v="2996" actId="692"/>
          <ac:cxnSpMkLst>
            <pc:docMk/>
            <pc:sldMk cId="145512110" sldId="368"/>
            <ac:cxnSpMk id="44" creationId="{B5C5702C-5ADC-4222-BAFE-13C37F13108D}"/>
          </ac:cxnSpMkLst>
        </pc:cxnChg>
        <pc:cxnChg chg="add del mod">
          <ac:chgData name="Linda Stachera" userId="7f717aaf-87da-469b-87a4-7abadbf94c89" providerId="ADAL" clId="{EDD9DA64-CF3B-408D-AD26-CF6E570851BB}" dt="2023-02-17T04:38:22.267" v="2998" actId="11529"/>
          <ac:cxnSpMkLst>
            <pc:docMk/>
            <pc:sldMk cId="145512110" sldId="368"/>
            <ac:cxnSpMk id="46" creationId="{DBC135B9-61C3-462F-821A-7BF0EE038378}"/>
          </ac:cxnSpMkLst>
        </pc:cxnChg>
        <pc:cxnChg chg="add del mod">
          <ac:chgData name="Linda Stachera" userId="7f717aaf-87da-469b-87a4-7abadbf94c89" providerId="ADAL" clId="{EDD9DA64-CF3B-408D-AD26-CF6E570851BB}" dt="2023-02-17T04:40:43.683" v="3011" actId="478"/>
          <ac:cxnSpMkLst>
            <pc:docMk/>
            <pc:sldMk cId="145512110" sldId="368"/>
            <ac:cxnSpMk id="48" creationId="{B1938ACC-7672-41AC-AF26-986CD01660EB}"/>
          </ac:cxnSpMkLst>
        </pc:cxnChg>
        <pc:cxnChg chg="add mod">
          <ac:chgData name="Linda Stachera" userId="7f717aaf-87da-469b-87a4-7abadbf94c89" providerId="ADAL" clId="{EDD9DA64-CF3B-408D-AD26-CF6E570851BB}" dt="2023-02-17T04:39:27.708" v="3003" actId="692"/>
          <ac:cxnSpMkLst>
            <pc:docMk/>
            <pc:sldMk cId="145512110" sldId="368"/>
            <ac:cxnSpMk id="50" creationId="{F83344AB-8CFE-4C48-A31F-1F6C75F71C37}"/>
          </ac:cxnSpMkLst>
        </pc:cxnChg>
        <pc:cxnChg chg="add mod">
          <ac:chgData name="Linda Stachera" userId="7f717aaf-87da-469b-87a4-7abadbf94c89" providerId="ADAL" clId="{EDD9DA64-CF3B-408D-AD26-CF6E570851BB}" dt="2023-02-17T04:39:53.192" v="3005" actId="692"/>
          <ac:cxnSpMkLst>
            <pc:docMk/>
            <pc:sldMk cId="145512110" sldId="368"/>
            <ac:cxnSpMk id="52" creationId="{EA168936-3EF3-41A9-B132-A4ADBE5FF9E5}"/>
          </ac:cxnSpMkLst>
        </pc:cxnChg>
        <pc:cxnChg chg="add del mod">
          <ac:chgData name="Linda Stachera" userId="7f717aaf-87da-469b-87a4-7abadbf94c89" providerId="ADAL" clId="{EDD9DA64-CF3B-408D-AD26-CF6E570851BB}" dt="2023-02-17T04:40:42.762" v="3010" actId="11529"/>
          <ac:cxnSpMkLst>
            <pc:docMk/>
            <pc:sldMk cId="145512110" sldId="368"/>
            <ac:cxnSpMk id="54" creationId="{3DF5ED93-279C-4E21-84AB-E1F6C029CC52}"/>
          </ac:cxnSpMkLst>
        </pc:cxnChg>
      </pc:sldChg>
      <pc:sldChg chg="delSp modSp add mod">
        <pc:chgData name="Linda Stachera" userId="7f717aaf-87da-469b-87a4-7abadbf94c89" providerId="ADAL" clId="{EDD9DA64-CF3B-408D-AD26-CF6E570851BB}" dt="2023-02-17T11:18:12.488" v="4216" actId="6549"/>
        <pc:sldMkLst>
          <pc:docMk/>
          <pc:sldMk cId="2117080612" sldId="369"/>
        </pc:sldMkLst>
        <pc:spChg chg="mod">
          <ac:chgData name="Linda Stachera" userId="7f717aaf-87da-469b-87a4-7abadbf94c89" providerId="ADAL" clId="{EDD9DA64-CF3B-408D-AD26-CF6E570851BB}" dt="2023-02-17T08:44:56.106" v="3383" actId="20577"/>
          <ac:spMkLst>
            <pc:docMk/>
            <pc:sldMk cId="2117080612" sldId="369"/>
            <ac:spMk id="2" creationId="{00000000-0000-0000-0000-000000000000}"/>
          </ac:spMkLst>
        </pc:spChg>
        <pc:spChg chg="mod">
          <ac:chgData name="Linda Stachera" userId="7f717aaf-87da-469b-87a4-7abadbf94c89" providerId="ADAL" clId="{EDD9DA64-CF3B-408D-AD26-CF6E570851BB}" dt="2023-02-17T11:18:12.488" v="4216" actId="6549"/>
          <ac:spMkLst>
            <pc:docMk/>
            <pc:sldMk cId="2117080612" sldId="369"/>
            <ac:spMk id="3" creationId="{00000000-0000-0000-0000-000000000000}"/>
          </ac:spMkLst>
        </pc:spChg>
        <pc:picChg chg="del">
          <ac:chgData name="Linda Stachera" userId="7f717aaf-87da-469b-87a4-7abadbf94c89" providerId="ADAL" clId="{EDD9DA64-CF3B-408D-AD26-CF6E570851BB}" dt="2023-02-17T08:44:45.273" v="3368" actId="478"/>
          <ac:picMkLst>
            <pc:docMk/>
            <pc:sldMk cId="2117080612" sldId="369"/>
            <ac:picMk id="8" creationId="{FCA41703-EA6D-4F71-A9CE-57476B2B2774}"/>
          </ac:picMkLst>
        </pc:picChg>
      </pc:sldChg>
      <pc:sldChg chg="add del">
        <pc:chgData name="Linda Stachera" userId="7f717aaf-87da-469b-87a4-7abadbf94c89" providerId="ADAL" clId="{EDD9DA64-CF3B-408D-AD26-CF6E570851BB}" dt="2023-02-17T04:24:28.734" v="2880"/>
        <pc:sldMkLst>
          <pc:docMk/>
          <pc:sldMk cId="4017365395" sldId="369"/>
        </pc:sldMkLst>
      </pc:sldChg>
      <pc:sldChg chg="addSp delSp modSp add mod ord">
        <pc:chgData name="Linda Stachera" userId="7f717aaf-87da-469b-87a4-7abadbf94c89" providerId="ADAL" clId="{EDD9DA64-CF3B-408D-AD26-CF6E570851BB}" dt="2023-02-17T11:16:15.492" v="4160"/>
        <pc:sldMkLst>
          <pc:docMk/>
          <pc:sldMk cId="935554527" sldId="370"/>
        </pc:sldMkLst>
        <pc:spChg chg="mod">
          <ac:chgData name="Linda Stachera" userId="7f717aaf-87da-469b-87a4-7abadbf94c89" providerId="ADAL" clId="{EDD9DA64-CF3B-408D-AD26-CF6E570851BB}" dt="2023-02-17T08:50:10.314" v="3522" actId="20577"/>
          <ac:spMkLst>
            <pc:docMk/>
            <pc:sldMk cId="935554527" sldId="370"/>
            <ac:spMk id="3" creationId="{00000000-0000-0000-0000-000000000000}"/>
          </ac:spMkLst>
        </pc:spChg>
        <pc:picChg chg="add del">
          <ac:chgData name="Linda Stachera" userId="7f717aaf-87da-469b-87a4-7abadbf94c89" providerId="ADAL" clId="{EDD9DA64-CF3B-408D-AD26-CF6E570851BB}" dt="2023-02-17T08:45:55.843" v="3388" actId="22"/>
          <ac:picMkLst>
            <pc:docMk/>
            <pc:sldMk cId="935554527" sldId="370"/>
            <ac:picMk id="7" creationId="{2050A838-51A1-4478-A165-BC9184D1E352}"/>
          </ac:picMkLst>
        </pc:picChg>
      </pc:sldChg>
      <pc:sldChg chg="add">
        <pc:chgData name="Linda Stachera" userId="7f717aaf-87da-469b-87a4-7abadbf94c89" providerId="ADAL" clId="{EDD9DA64-CF3B-408D-AD26-CF6E570851BB}" dt="2023-02-17T12:04:05.107" v="4832"/>
        <pc:sldMkLst>
          <pc:docMk/>
          <pc:sldMk cId="6254609" sldId="371"/>
        </pc:sldMkLst>
      </pc:sldChg>
      <pc:sldChg chg="addSp delSp modSp add del mod">
        <pc:chgData name="Linda Stachera" userId="7f717aaf-87da-469b-87a4-7abadbf94c89" providerId="ADAL" clId="{EDD9DA64-CF3B-408D-AD26-CF6E570851BB}" dt="2023-02-17T12:03:59.402" v="4831" actId="2696"/>
        <pc:sldMkLst>
          <pc:docMk/>
          <pc:sldMk cId="3856105076" sldId="371"/>
        </pc:sldMkLst>
        <pc:spChg chg="mod">
          <ac:chgData name="Linda Stachera" userId="7f717aaf-87da-469b-87a4-7abadbf94c89" providerId="ADAL" clId="{EDD9DA64-CF3B-408D-AD26-CF6E570851BB}" dt="2023-02-17T11:33:46.264" v="4626" actId="20577"/>
          <ac:spMkLst>
            <pc:docMk/>
            <pc:sldMk cId="3856105076" sldId="371"/>
            <ac:spMk id="2" creationId="{00000000-0000-0000-0000-000000000000}"/>
          </ac:spMkLst>
        </pc:spChg>
        <pc:spChg chg="mod">
          <ac:chgData name="Linda Stachera" userId="7f717aaf-87da-469b-87a4-7abadbf94c89" providerId="ADAL" clId="{EDD9DA64-CF3B-408D-AD26-CF6E570851BB}" dt="2023-02-17T11:33:37.310" v="4610" actId="20577"/>
          <ac:spMkLst>
            <pc:docMk/>
            <pc:sldMk cId="3856105076" sldId="371"/>
            <ac:spMk id="3" creationId="{00000000-0000-0000-0000-000000000000}"/>
          </ac:spMkLst>
        </pc:spChg>
        <pc:picChg chg="add mod">
          <ac:chgData name="Linda Stachera" userId="7f717aaf-87da-469b-87a4-7abadbf94c89" providerId="ADAL" clId="{EDD9DA64-CF3B-408D-AD26-CF6E570851BB}" dt="2023-02-17T11:34:07.799" v="4629" actId="1076"/>
          <ac:picMkLst>
            <pc:docMk/>
            <pc:sldMk cId="3856105076" sldId="371"/>
            <ac:picMk id="7" creationId="{6F703B44-3302-467E-8CBC-EDB898D3C92F}"/>
          </ac:picMkLst>
        </pc:picChg>
        <pc:picChg chg="del">
          <ac:chgData name="Linda Stachera" userId="7f717aaf-87da-469b-87a4-7abadbf94c89" providerId="ADAL" clId="{EDD9DA64-CF3B-408D-AD26-CF6E570851BB}" dt="2023-02-17T11:33:50.532" v="4627" actId="478"/>
          <ac:picMkLst>
            <pc:docMk/>
            <pc:sldMk cId="3856105076" sldId="371"/>
            <ac:picMk id="9" creationId="{0EFAA6B3-A93D-47B2-BAFE-9D90CBB445EA}"/>
          </ac:picMkLst>
        </pc:picChg>
      </pc:sldChg>
      <pc:sldChg chg="modSp add del mod">
        <pc:chgData name="Linda Stachera" userId="7f717aaf-87da-469b-87a4-7abadbf94c89" providerId="ADAL" clId="{EDD9DA64-CF3B-408D-AD26-CF6E570851BB}" dt="2023-02-17T12:21:46.586" v="5181" actId="47"/>
        <pc:sldMkLst>
          <pc:docMk/>
          <pc:sldMk cId="175196613" sldId="372"/>
        </pc:sldMkLst>
        <pc:spChg chg="mod">
          <ac:chgData name="Linda Stachera" userId="7f717aaf-87da-469b-87a4-7abadbf94c89" providerId="ADAL" clId="{EDD9DA64-CF3B-408D-AD26-CF6E570851BB}" dt="2023-02-17T12:08:23.138" v="5043" actId="1076"/>
          <ac:spMkLst>
            <pc:docMk/>
            <pc:sldMk cId="175196613" sldId="372"/>
            <ac:spMk id="2" creationId="{00000000-0000-0000-0000-000000000000}"/>
          </ac:spMkLst>
        </pc:spChg>
        <pc:spChg chg="mod">
          <ac:chgData name="Linda Stachera" userId="7f717aaf-87da-469b-87a4-7abadbf94c89" providerId="ADAL" clId="{EDD9DA64-CF3B-408D-AD26-CF6E570851BB}" dt="2023-02-17T12:21:00.200" v="5176" actId="6549"/>
          <ac:spMkLst>
            <pc:docMk/>
            <pc:sldMk cId="175196613" sldId="372"/>
            <ac:spMk id="10" creationId="{00000000-0000-0000-0000-000000000000}"/>
          </ac:spMkLst>
        </pc:spChg>
      </pc:sldChg>
      <pc:sldChg chg="addSp delSp modSp add mod">
        <pc:chgData name="Linda Stachera" userId="7f717aaf-87da-469b-87a4-7abadbf94c89" providerId="ADAL" clId="{EDD9DA64-CF3B-408D-AD26-CF6E570851BB}" dt="2023-02-17T12:30:51.405" v="5536" actId="6549"/>
        <pc:sldMkLst>
          <pc:docMk/>
          <pc:sldMk cId="3814358385" sldId="372"/>
        </pc:sldMkLst>
        <pc:spChg chg="mod">
          <ac:chgData name="Linda Stachera" userId="7f717aaf-87da-469b-87a4-7abadbf94c89" providerId="ADAL" clId="{EDD9DA64-CF3B-408D-AD26-CF6E570851BB}" dt="2023-02-17T12:25:36.442" v="5311" actId="20577"/>
          <ac:spMkLst>
            <pc:docMk/>
            <pc:sldMk cId="3814358385" sldId="372"/>
            <ac:spMk id="2" creationId="{00000000-0000-0000-0000-000000000000}"/>
          </ac:spMkLst>
        </pc:spChg>
        <pc:spChg chg="mod">
          <ac:chgData name="Linda Stachera" userId="7f717aaf-87da-469b-87a4-7abadbf94c89" providerId="ADAL" clId="{EDD9DA64-CF3B-408D-AD26-CF6E570851BB}" dt="2023-02-17T12:30:51.405" v="5536" actId="6549"/>
          <ac:spMkLst>
            <pc:docMk/>
            <pc:sldMk cId="3814358385" sldId="372"/>
            <ac:spMk id="9" creationId="{00000000-0000-0000-0000-000000000000}"/>
          </ac:spMkLst>
        </pc:spChg>
        <pc:picChg chg="add del mod ord">
          <ac:chgData name="Linda Stachera" userId="7f717aaf-87da-469b-87a4-7abadbf94c89" providerId="ADAL" clId="{EDD9DA64-CF3B-408D-AD26-CF6E570851BB}" dt="2023-02-17T12:29:54.270" v="5530" actId="478"/>
          <ac:picMkLst>
            <pc:docMk/>
            <pc:sldMk cId="3814358385" sldId="372"/>
            <ac:picMk id="4" creationId="{9AF914F5-B84A-47BD-A854-1E5C5FBDF305}"/>
          </ac:picMkLst>
        </pc:picChg>
        <pc:picChg chg="add mod">
          <ac:chgData name="Linda Stachera" userId="7f717aaf-87da-469b-87a4-7abadbf94c89" providerId="ADAL" clId="{EDD9DA64-CF3B-408D-AD26-CF6E570851BB}" dt="2023-02-17T12:30:03.576" v="5532" actId="1076"/>
          <ac:picMkLst>
            <pc:docMk/>
            <pc:sldMk cId="3814358385" sldId="372"/>
            <ac:picMk id="8" creationId="{132819B2-C4F0-4798-822C-BBAA97C8479B}"/>
          </ac:picMkLst>
        </pc:picChg>
      </pc:sldChg>
      <pc:sldChg chg="addSp delSp modSp add mod">
        <pc:chgData name="Linda Stachera" userId="7f717aaf-87da-469b-87a4-7abadbf94c89" providerId="ADAL" clId="{EDD9DA64-CF3B-408D-AD26-CF6E570851BB}" dt="2023-02-17T12:38:58.190" v="5677" actId="692"/>
        <pc:sldMkLst>
          <pc:docMk/>
          <pc:sldMk cId="1972790105" sldId="373"/>
        </pc:sldMkLst>
        <pc:spChg chg="mod">
          <ac:chgData name="Linda Stachera" userId="7f717aaf-87da-469b-87a4-7abadbf94c89" providerId="ADAL" clId="{EDD9DA64-CF3B-408D-AD26-CF6E570851BB}" dt="2023-02-17T12:37:33.475" v="5643" actId="1076"/>
          <ac:spMkLst>
            <pc:docMk/>
            <pc:sldMk cId="1972790105" sldId="373"/>
            <ac:spMk id="4" creationId="{72AEB514-53E2-4105-B131-C539FEEE79CE}"/>
          </ac:spMkLst>
        </pc:spChg>
        <pc:picChg chg="add del mod">
          <ac:chgData name="Linda Stachera" userId="7f717aaf-87da-469b-87a4-7abadbf94c89" providerId="ADAL" clId="{EDD9DA64-CF3B-408D-AD26-CF6E570851BB}" dt="2023-02-17T12:35:13.045" v="5577" actId="478"/>
          <ac:picMkLst>
            <pc:docMk/>
            <pc:sldMk cId="1972790105" sldId="373"/>
            <ac:picMk id="8" creationId="{2D0D021D-FDE4-444B-B934-979FD412C158}"/>
          </ac:picMkLst>
        </pc:picChg>
        <pc:picChg chg="add del mod">
          <ac:chgData name="Linda Stachera" userId="7f717aaf-87da-469b-87a4-7abadbf94c89" providerId="ADAL" clId="{EDD9DA64-CF3B-408D-AD26-CF6E570851BB}" dt="2023-02-17T12:37:54.005" v="5674" actId="478"/>
          <ac:picMkLst>
            <pc:docMk/>
            <pc:sldMk cId="1972790105" sldId="373"/>
            <ac:picMk id="10" creationId="{9A0F9D0A-5483-4DD0-989B-3AE2988C29A0}"/>
          </ac:picMkLst>
        </pc:picChg>
        <pc:picChg chg="add mod">
          <ac:chgData name="Linda Stachera" userId="7f717aaf-87da-469b-87a4-7abadbf94c89" providerId="ADAL" clId="{EDD9DA64-CF3B-408D-AD26-CF6E570851BB}" dt="2023-02-17T12:38:58.190" v="5677" actId="692"/>
          <ac:picMkLst>
            <pc:docMk/>
            <pc:sldMk cId="1972790105" sldId="373"/>
            <ac:picMk id="12" creationId="{E6F3AB68-B4C5-4ACC-A16A-FA158622A7DF}"/>
          </ac:picMkLst>
        </pc:picChg>
      </pc:sldChg>
      <pc:sldChg chg="addSp delSp modSp add mod">
        <pc:chgData name="Linda Stachera" userId="7f717aaf-87da-469b-87a4-7abadbf94c89" providerId="ADAL" clId="{EDD9DA64-CF3B-408D-AD26-CF6E570851BB}" dt="2023-02-17T12:45:18.376" v="5895" actId="1076"/>
        <pc:sldMkLst>
          <pc:docMk/>
          <pc:sldMk cId="4232704373" sldId="374"/>
        </pc:sldMkLst>
        <pc:spChg chg="mod">
          <ac:chgData name="Linda Stachera" userId="7f717aaf-87da-469b-87a4-7abadbf94c89" providerId="ADAL" clId="{EDD9DA64-CF3B-408D-AD26-CF6E570851BB}" dt="2023-02-17T12:41:19.559" v="5716" actId="20577"/>
          <ac:spMkLst>
            <pc:docMk/>
            <pc:sldMk cId="4232704373" sldId="374"/>
            <ac:spMk id="2" creationId="{00000000-0000-0000-0000-000000000000}"/>
          </ac:spMkLst>
        </pc:spChg>
        <pc:spChg chg="mod">
          <ac:chgData name="Linda Stachera" userId="7f717aaf-87da-469b-87a4-7abadbf94c89" providerId="ADAL" clId="{EDD9DA64-CF3B-408D-AD26-CF6E570851BB}" dt="2023-02-17T12:44:16.371" v="5892" actId="255"/>
          <ac:spMkLst>
            <pc:docMk/>
            <pc:sldMk cId="4232704373" sldId="374"/>
            <ac:spMk id="3" creationId="{00000000-0000-0000-0000-000000000000}"/>
          </ac:spMkLst>
        </pc:spChg>
        <pc:picChg chg="add del">
          <ac:chgData name="Linda Stachera" userId="7f717aaf-87da-469b-87a4-7abadbf94c89" providerId="ADAL" clId="{EDD9DA64-CF3B-408D-AD26-CF6E570851BB}" dt="2023-02-17T12:43:30.170" v="5887" actId="478"/>
          <ac:picMkLst>
            <pc:docMk/>
            <pc:sldMk cId="4232704373" sldId="374"/>
            <ac:picMk id="7" creationId="{F785E405-645F-4839-B6F8-9FF5DB9B8948}"/>
          </ac:picMkLst>
        </pc:picChg>
        <pc:picChg chg="add del mod">
          <ac:chgData name="Linda Stachera" userId="7f717aaf-87da-469b-87a4-7abadbf94c89" providerId="ADAL" clId="{EDD9DA64-CF3B-408D-AD26-CF6E570851BB}" dt="2023-02-17T12:44:29.069" v="5893" actId="478"/>
          <ac:picMkLst>
            <pc:docMk/>
            <pc:sldMk cId="4232704373" sldId="374"/>
            <ac:picMk id="9" creationId="{8CC1285F-5AE5-4469-8A27-AD797C341FFE}"/>
          </ac:picMkLst>
        </pc:picChg>
        <pc:picChg chg="add mod">
          <ac:chgData name="Linda Stachera" userId="7f717aaf-87da-469b-87a4-7abadbf94c89" providerId="ADAL" clId="{EDD9DA64-CF3B-408D-AD26-CF6E570851BB}" dt="2023-02-17T12:45:18.376" v="5895" actId="1076"/>
          <ac:picMkLst>
            <pc:docMk/>
            <pc:sldMk cId="4232704373" sldId="374"/>
            <ac:picMk id="11" creationId="{69255F48-14A6-4689-896A-07BF52FC3D8F}"/>
          </ac:picMkLst>
        </pc:picChg>
        <pc:picChg chg="del">
          <ac:chgData name="Linda Stachera" userId="7f717aaf-87da-469b-87a4-7abadbf94c89" providerId="ADAL" clId="{EDD9DA64-CF3B-408D-AD26-CF6E570851BB}" dt="2023-02-17T12:41:23.843" v="5717" actId="478"/>
          <ac:picMkLst>
            <pc:docMk/>
            <pc:sldMk cId="4232704373" sldId="374"/>
            <ac:picMk id="12" creationId="{8E130E0C-791A-4E32-ADDF-7C4BA4AAEB20}"/>
          </ac:picMkLst>
        </pc:picChg>
      </pc:sldChg>
      <pc:sldChg chg="delSp modSp add mod">
        <pc:chgData name="Linda Stachera" userId="7f717aaf-87da-469b-87a4-7abadbf94c89" providerId="ADAL" clId="{EDD9DA64-CF3B-408D-AD26-CF6E570851BB}" dt="2023-02-17T12:48:56.580" v="6347" actId="20577"/>
        <pc:sldMkLst>
          <pc:docMk/>
          <pc:sldMk cId="4023838497" sldId="375"/>
        </pc:sldMkLst>
        <pc:spChg chg="mod">
          <ac:chgData name="Linda Stachera" userId="7f717aaf-87da-469b-87a4-7abadbf94c89" providerId="ADAL" clId="{EDD9DA64-CF3B-408D-AD26-CF6E570851BB}" dt="2023-02-17T12:46:40.913" v="5923" actId="255"/>
          <ac:spMkLst>
            <pc:docMk/>
            <pc:sldMk cId="4023838497" sldId="375"/>
            <ac:spMk id="2" creationId="{00000000-0000-0000-0000-000000000000}"/>
          </ac:spMkLst>
        </pc:spChg>
        <pc:spChg chg="mod">
          <ac:chgData name="Linda Stachera" userId="7f717aaf-87da-469b-87a4-7abadbf94c89" providerId="ADAL" clId="{EDD9DA64-CF3B-408D-AD26-CF6E570851BB}" dt="2023-02-17T12:48:56.580" v="6347" actId="20577"/>
          <ac:spMkLst>
            <pc:docMk/>
            <pc:sldMk cId="4023838497" sldId="375"/>
            <ac:spMk id="3" creationId="{00000000-0000-0000-0000-000000000000}"/>
          </ac:spMkLst>
        </pc:spChg>
        <pc:picChg chg="del">
          <ac:chgData name="Linda Stachera" userId="7f717aaf-87da-469b-87a4-7abadbf94c89" providerId="ADAL" clId="{EDD9DA64-CF3B-408D-AD26-CF6E570851BB}" dt="2023-02-17T12:46:06.431" v="5898" actId="478"/>
          <ac:picMkLst>
            <pc:docMk/>
            <pc:sldMk cId="4023838497" sldId="375"/>
            <ac:picMk id="11" creationId="{69255F48-14A6-4689-896A-07BF52FC3D8F}"/>
          </ac:picMkLst>
        </pc:picChg>
      </pc:sldChg>
      <pc:sldChg chg="addSp delSp modSp add mod">
        <pc:chgData name="Linda Stachera" userId="7f717aaf-87da-469b-87a4-7abadbf94c89" providerId="ADAL" clId="{EDD9DA64-CF3B-408D-AD26-CF6E570851BB}" dt="2023-02-17T13:04:45.117" v="7117" actId="1076"/>
        <pc:sldMkLst>
          <pc:docMk/>
          <pc:sldMk cId="994702829" sldId="376"/>
        </pc:sldMkLst>
        <pc:spChg chg="mod">
          <ac:chgData name="Linda Stachera" userId="7f717aaf-87da-469b-87a4-7abadbf94c89" providerId="ADAL" clId="{EDD9DA64-CF3B-408D-AD26-CF6E570851BB}" dt="2023-02-17T13:02:43.282" v="7112" actId="20577"/>
          <ac:spMkLst>
            <pc:docMk/>
            <pc:sldMk cId="994702829" sldId="376"/>
            <ac:spMk id="3" creationId="{00000000-0000-0000-0000-000000000000}"/>
          </ac:spMkLst>
        </pc:spChg>
        <pc:picChg chg="del">
          <ac:chgData name="Linda Stachera" userId="7f717aaf-87da-469b-87a4-7abadbf94c89" providerId="ADAL" clId="{EDD9DA64-CF3B-408D-AD26-CF6E570851BB}" dt="2023-02-17T12:56:13.704" v="6634" actId="478"/>
          <ac:picMkLst>
            <pc:docMk/>
            <pc:sldMk cId="994702829" sldId="376"/>
            <ac:picMk id="7" creationId="{589B6E9D-16CD-4408-BEFC-E34F9AFC34ED}"/>
          </ac:picMkLst>
        </pc:picChg>
        <pc:picChg chg="add mod">
          <ac:chgData name="Linda Stachera" userId="7f717aaf-87da-469b-87a4-7abadbf94c89" providerId="ADAL" clId="{EDD9DA64-CF3B-408D-AD26-CF6E570851BB}" dt="2023-02-17T13:04:40.088" v="7116" actId="1076"/>
          <ac:picMkLst>
            <pc:docMk/>
            <pc:sldMk cId="994702829" sldId="376"/>
            <ac:picMk id="8" creationId="{F81DAD3D-A8F2-4BB2-BCD1-00B6DDBC5879}"/>
          </ac:picMkLst>
        </pc:picChg>
        <pc:picChg chg="add mod">
          <ac:chgData name="Linda Stachera" userId="7f717aaf-87da-469b-87a4-7abadbf94c89" providerId="ADAL" clId="{EDD9DA64-CF3B-408D-AD26-CF6E570851BB}" dt="2023-02-17T13:04:45.117" v="7117" actId="1076"/>
          <ac:picMkLst>
            <pc:docMk/>
            <pc:sldMk cId="994702829" sldId="376"/>
            <ac:picMk id="10" creationId="{C19650BE-E096-47E3-8F67-8CA30D5C67AA}"/>
          </ac:picMkLst>
        </pc:picChg>
      </pc:sldChg>
      <pc:sldChg chg="modSp add mod">
        <pc:chgData name="Linda Stachera" userId="7f717aaf-87da-469b-87a4-7abadbf94c89" providerId="ADAL" clId="{EDD9DA64-CF3B-408D-AD26-CF6E570851BB}" dt="2023-02-17T12:59:14.024" v="6899" actId="15"/>
        <pc:sldMkLst>
          <pc:docMk/>
          <pc:sldMk cId="2013005842" sldId="377"/>
        </pc:sldMkLst>
        <pc:spChg chg="mod">
          <ac:chgData name="Linda Stachera" userId="7f717aaf-87da-469b-87a4-7abadbf94c89" providerId="ADAL" clId="{EDD9DA64-CF3B-408D-AD26-CF6E570851BB}" dt="2023-02-17T12:59:14.024" v="6899" actId="15"/>
          <ac:spMkLst>
            <pc:docMk/>
            <pc:sldMk cId="2013005842" sldId="377"/>
            <ac:spMk id="3" creationId="{00000000-0000-0000-0000-000000000000}"/>
          </ac:spMkLst>
        </pc:spChg>
      </pc:sldChg>
    </pc:docChg>
  </pc:docChgLst>
  <pc:docChgLst>
    <pc:chgData name="Resetarits, Jake S. (DESE)" userId="37741e96-5ecb-4258-9857-666183bdd9bd" providerId="ADAL" clId="{C6A8E5BC-813D-4431-BA04-E121EF67CAD9}"/>
    <pc:docChg chg="addSld delSld modSld">
      <pc:chgData name="Resetarits, Jake S. (DESE)" userId="37741e96-5ecb-4258-9857-666183bdd9bd" providerId="ADAL" clId="{C6A8E5BC-813D-4431-BA04-E121EF67CAD9}" dt="2023-08-02T17:55:39.389" v="457" actId="1076"/>
      <pc:docMkLst>
        <pc:docMk/>
      </pc:docMkLst>
      <pc:sldChg chg="addSp modSp">
        <pc:chgData name="Resetarits, Jake S. (DESE)" userId="37741e96-5ecb-4258-9857-666183bdd9bd" providerId="ADAL" clId="{C6A8E5BC-813D-4431-BA04-E121EF67CAD9}" dt="2023-08-02T17:54:34.509" v="379" actId="1076"/>
        <pc:sldMkLst>
          <pc:docMk/>
          <pc:sldMk cId="0" sldId="256"/>
        </pc:sldMkLst>
        <pc:spChg chg="add mod">
          <ac:chgData name="Resetarits, Jake S. (DESE)" userId="37741e96-5ecb-4258-9857-666183bdd9bd" providerId="ADAL" clId="{C6A8E5BC-813D-4431-BA04-E121EF67CAD9}" dt="2023-08-02T17:54:34.509" v="379" actId="1076"/>
          <ac:spMkLst>
            <pc:docMk/>
            <pc:sldMk cId="0" sldId="256"/>
            <ac:spMk id="2" creationId="{050784ED-93F8-38CC-3507-6904F29C937F}"/>
          </ac:spMkLst>
        </pc:spChg>
        <pc:spChg chg="mod">
          <ac:chgData name="Resetarits, Jake S. (DESE)" userId="37741e96-5ecb-4258-9857-666183bdd9bd" providerId="ADAL" clId="{C6A8E5BC-813D-4431-BA04-E121EF67CAD9}" dt="2023-08-02T17:54:27.051" v="377" actId="27636"/>
          <ac:spMkLst>
            <pc:docMk/>
            <pc:sldMk cId="0" sldId="256"/>
            <ac:spMk id="4" creationId="{00000000-0000-0000-0000-000000000000}"/>
          </ac:spMkLst>
        </pc:spChg>
      </pc:sldChg>
      <pc:sldChg chg="modSp mod">
        <pc:chgData name="Resetarits, Jake S. (DESE)" userId="37741e96-5ecb-4258-9857-666183bdd9bd" providerId="ADAL" clId="{C6A8E5BC-813D-4431-BA04-E121EF67CAD9}" dt="2023-08-02T17:37:30.208" v="3" actId="962"/>
        <pc:sldMkLst>
          <pc:docMk/>
          <pc:sldMk cId="0" sldId="257"/>
        </pc:sldMkLst>
        <pc:picChg chg="mod">
          <ac:chgData name="Resetarits, Jake S. (DESE)" userId="37741e96-5ecb-4258-9857-666183bdd9bd" providerId="ADAL" clId="{C6A8E5BC-813D-4431-BA04-E121EF67CAD9}" dt="2023-08-02T17:37:30.208" v="3" actId="962"/>
          <ac:picMkLst>
            <pc:docMk/>
            <pc:sldMk cId="0" sldId="257"/>
            <ac:picMk id="8" creationId="{0425199A-9BB6-4511-80D8-98CA0606F473}"/>
          </ac:picMkLst>
        </pc:picChg>
      </pc:sldChg>
      <pc:sldChg chg="modSp mod">
        <pc:chgData name="Resetarits, Jake S. (DESE)" userId="37741e96-5ecb-4258-9857-666183bdd9bd" providerId="ADAL" clId="{C6A8E5BC-813D-4431-BA04-E121EF67CAD9}" dt="2023-08-02T17:37:47.535" v="5" actId="962"/>
        <pc:sldMkLst>
          <pc:docMk/>
          <pc:sldMk cId="0" sldId="260"/>
        </pc:sldMkLst>
        <pc:picChg chg="mod">
          <ac:chgData name="Resetarits, Jake S. (DESE)" userId="37741e96-5ecb-4258-9857-666183bdd9bd" providerId="ADAL" clId="{C6A8E5BC-813D-4431-BA04-E121EF67CAD9}" dt="2023-08-02T17:37:47.535" v="5" actId="962"/>
          <ac:picMkLst>
            <pc:docMk/>
            <pc:sldMk cId="0" sldId="260"/>
            <ac:picMk id="7" creationId="{8F9624A7-BBC5-4E91-93EA-2FCA8E438985}"/>
          </ac:picMkLst>
        </pc:picChg>
      </pc:sldChg>
      <pc:sldChg chg="modSp mod">
        <pc:chgData name="Resetarits, Jake S. (DESE)" userId="37741e96-5ecb-4258-9857-666183bdd9bd" providerId="ADAL" clId="{C6A8E5BC-813D-4431-BA04-E121EF67CAD9}" dt="2023-08-02T17:38:12.242" v="9" actId="962"/>
        <pc:sldMkLst>
          <pc:docMk/>
          <pc:sldMk cId="0" sldId="261"/>
        </pc:sldMkLst>
        <pc:picChg chg="mod">
          <ac:chgData name="Resetarits, Jake S. (DESE)" userId="37741e96-5ecb-4258-9857-666183bdd9bd" providerId="ADAL" clId="{C6A8E5BC-813D-4431-BA04-E121EF67CAD9}" dt="2023-08-02T17:38:12.242" v="9" actId="962"/>
          <ac:picMkLst>
            <pc:docMk/>
            <pc:sldMk cId="0" sldId="261"/>
            <ac:picMk id="5" creationId="{26F7C8B8-68D5-42B5-8789-ACB6E4B54F44}"/>
          </ac:picMkLst>
        </pc:picChg>
      </pc:sldChg>
      <pc:sldChg chg="modSp mod">
        <pc:chgData name="Resetarits, Jake S. (DESE)" userId="37741e96-5ecb-4258-9857-666183bdd9bd" providerId="ADAL" clId="{C6A8E5BC-813D-4431-BA04-E121EF67CAD9}" dt="2023-08-02T17:38:29.184" v="11" actId="962"/>
        <pc:sldMkLst>
          <pc:docMk/>
          <pc:sldMk cId="79480057" sldId="279"/>
        </pc:sldMkLst>
        <pc:picChg chg="mod">
          <ac:chgData name="Resetarits, Jake S. (DESE)" userId="37741e96-5ecb-4258-9857-666183bdd9bd" providerId="ADAL" clId="{C6A8E5BC-813D-4431-BA04-E121EF67CAD9}" dt="2023-08-02T17:38:29.184" v="11" actId="962"/>
          <ac:picMkLst>
            <pc:docMk/>
            <pc:sldMk cId="79480057" sldId="279"/>
            <ac:picMk id="7" creationId="{C1F4DA21-5308-4B0F-BF53-5935B871ADF0}"/>
          </ac:picMkLst>
        </pc:picChg>
      </pc:sldChg>
      <pc:sldChg chg="modSp mod">
        <pc:chgData name="Resetarits, Jake S. (DESE)" userId="37741e96-5ecb-4258-9857-666183bdd9bd" providerId="ADAL" clId="{C6A8E5BC-813D-4431-BA04-E121EF67CAD9}" dt="2023-08-02T17:38:37.952" v="13" actId="962"/>
        <pc:sldMkLst>
          <pc:docMk/>
          <pc:sldMk cId="2419031664" sldId="280"/>
        </pc:sldMkLst>
        <pc:picChg chg="mod">
          <ac:chgData name="Resetarits, Jake S. (DESE)" userId="37741e96-5ecb-4258-9857-666183bdd9bd" providerId="ADAL" clId="{C6A8E5BC-813D-4431-BA04-E121EF67CAD9}" dt="2023-08-02T17:38:37.952" v="13" actId="962"/>
          <ac:picMkLst>
            <pc:docMk/>
            <pc:sldMk cId="2419031664" sldId="280"/>
            <ac:picMk id="7" creationId="{6EEC9142-95B5-4D56-A770-4FDB687BCD8C}"/>
          </ac:picMkLst>
        </pc:picChg>
      </pc:sldChg>
      <pc:sldChg chg="modSp mod">
        <pc:chgData name="Resetarits, Jake S. (DESE)" userId="37741e96-5ecb-4258-9857-666183bdd9bd" providerId="ADAL" clId="{C6A8E5BC-813D-4431-BA04-E121EF67CAD9}" dt="2023-08-02T17:48:28.884" v="300" actId="1076"/>
        <pc:sldMkLst>
          <pc:docMk/>
          <pc:sldMk cId="3065528551" sldId="285"/>
        </pc:sldMkLst>
        <pc:picChg chg="mod">
          <ac:chgData name="Resetarits, Jake S. (DESE)" userId="37741e96-5ecb-4258-9857-666183bdd9bd" providerId="ADAL" clId="{C6A8E5BC-813D-4431-BA04-E121EF67CAD9}" dt="2023-08-02T17:48:28.884" v="300" actId="1076"/>
          <ac:picMkLst>
            <pc:docMk/>
            <pc:sldMk cId="3065528551" sldId="285"/>
            <ac:picMk id="8" creationId="{EDAB81F3-ACBB-40E8-B2CA-7DF753B7B869}"/>
          </ac:picMkLst>
        </pc:picChg>
      </pc:sldChg>
      <pc:sldChg chg="modSp mod">
        <pc:chgData name="Resetarits, Jake S. (DESE)" userId="37741e96-5ecb-4258-9857-666183bdd9bd" providerId="ADAL" clId="{C6A8E5BC-813D-4431-BA04-E121EF67CAD9}" dt="2023-08-02T17:49:00.864" v="307" actId="962"/>
        <pc:sldMkLst>
          <pc:docMk/>
          <pc:sldMk cId="1868751918" sldId="288"/>
        </pc:sldMkLst>
        <pc:picChg chg="mod">
          <ac:chgData name="Resetarits, Jake S. (DESE)" userId="37741e96-5ecb-4258-9857-666183bdd9bd" providerId="ADAL" clId="{C6A8E5BC-813D-4431-BA04-E121EF67CAD9}" dt="2023-08-02T17:48:50.582" v="305" actId="1076"/>
          <ac:picMkLst>
            <pc:docMk/>
            <pc:sldMk cId="1868751918" sldId="288"/>
            <ac:picMk id="4" creationId="{103C97AC-6AA9-4F57-9171-C7B85FB87752}"/>
          </ac:picMkLst>
        </pc:picChg>
        <pc:picChg chg="mod">
          <ac:chgData name="Resetarits, Jake S. (DESE)" userId="37741e96-5ecb-4258-9857-666183bdd9bd" providerId="ADAL" clId="{C6A8E5BC-813D-4431-BA04-E121EF67CAD9}" dt="2023-08-02T17:49:00.864" v="307" actId="962"/>
          <ac:picMkLst>
            <pc:docMk/>
            <pc:sldMk cId="1868751918" sldId="288"/>
            <ac:picMk id="7" creationId="{97A08635-C192-4101-9778-C59297C5A8BF}"/>
          </ac:picMkLst>
        </pc:picChg>
      </pc:sldChg>
      <pc:sldChg chg="modSp mod">
        <pc:chgData name="Resetarits, Jake S. (DESE)" userId="37741e96-5ecb-4258-9857-666183bdd9bd" providerId="ADAL" clId="{C6A8E5BC-813D-4431-BA04-E121EF67CAD9}" dt="2023-08-02T17:49:50.310" v="309" actId="962"/>
        <pc:sldMkLst>
          <pc:docMk/>
          <pc:sldMk cId="2786086466" sldId="290"/>
        </pc:sldMkLst>
        <pc:picChg chg="mod">
          <ac:chgData name="Resetarits, Jake S. (DESE)" userId="37741e96-5ecb-4258-9857-666183bdd9bd" providerId="ADAL" clId="{C6A8E5BC-813D-4431-BA04-E121EF67CAD9}" dt="2023-08-02T17:49:50.310" v="309" actId="962"/>
          <ac:picMkLst>
            <pc:docMk/>
            <pc:sldMk cId="2786086466" sldId="290"/>
            <ac:picMk id="9" creationId="{0EFAA6B3-A93D-47B2-BAFE-9D90CBB445EA}"/>
          </ac:picMkLst>
        </pc:picChg>
      </pc:sldChg>
      <pc:sldChg chg="modSp mod">
        <pc:chgData name="Resetarits, Jake S. (DESE)" userId="37741e96-5ecb-4258-9857-666183bdd9bd" providerId="ADAL" clId="{C6A8E5BC-813D-4431-BA04-E121EF67CAD9}" dt="2023-08-02T17:53:04.378" v="367" actId="962"/>
        <pc:sldMkLst>
          <pc:docMk/>
          <pc:sldMk cId="2426960914" sldId="294"/>
        </pc:sldMkLst>
        <pc:picChg chg="mod">
          <ac:chgData name="Resetarits, Jake S. (DESE)" userId="37741e96-5ecb-4258-9857-666183bdd9bd" providerId="ADAL" clId="{C6A8E5BC-813D-4431-BA04-E121EF67CAD9}" dt="2023-08-02T17:53:04.378" v="367" actId="962"/>
          <ac:picMkLst>
            <pc:docMk/>
            <pc:sldMk cId="2426960914" sldId="294"/>
            <ac:picMk id="12" creationId="{8E130E0C-791A-4E32-ADDF-7C4BA4AAEB20}"/>
          </ac:picMkLst>
        </pc:picChg>
      </pc:sldChg>
      <pc:sldChg chg="modSp mod">
        <pc:chgData name="Resetarits, Jake S. (DESE)" userId="37741e96-5ecb-4258-9857-666183bdd9bd" providerId="ADAL" clId="{C6A8E5BC-813D-4431-BA04-E121EF67CAD9}" dt="2023-08-02T17:43:00.201" v="283" actId="962"/>
        <pc:sldMkLst>
          <pc:docMk/>
          <pc:sldMk cId="2373714481" sldId="298"/>
        </pc:sldMkLst>
        <pc:picChg chg="mod">
          <ac:chgData name="Resetarits, Jake S. (DESE)" userId="37741e96-5ecb-4258-9857-666183bdd9bd" providerId="ADAL" clId="{C6A8E5BC-813D-4431-BA04-E121EF67CAD9}" dt="2023-08-02T17:42:50.323" v="281" actId="962"/>
          <ac:picMkLst>
            <pc:docMk/>
            <pc:sldMk cId="2373714481" sldId="298"/>
            <ac:picMk id="7" creationId="{3431F145-F9E6-4DC6-8FD9-ED0C1242BD90}"/>
          </ac:picMkLst>
        </pc:picChg>
        <pc:picChg chg="mod">
          <ac:chgData name="Resetarits, Jake S. (DESE)" userId="37741e96-5ecb-4258-9857-666183bdd9bd" providerId="ADAL" clId="{C6A8E5BC-813D-4431-BA04-E121EF67CAD9}" dt="2023-08-02T17:43:00.201" v="283" actId="962"/>
          <ac:picMkLst>
            <pc:docMk/>
            <pc:sldMk cId="2373714481" sldId="298"/>
            <ac:picMk id="9" creationId="{72B91609-9549-4B07-964F-AB50D765454C}"/>
          </ac:picMkLst>
        </pc:picChg>
      </pc:sldChg>
      <pc:sldChg chg="modSp mod">
        <pc:chgData name="Resetarits, Jake S. (DESE)" userId="37741e96-5ecb-4258-9857-666183bdd9bd" providerId="ADAL" clId="{C6A8E5BC-813D-4431-BA04-E121EF67CAD9}" dt="2023-08-02T17:44:01.353" v="293" actId="962"/>
        <pc:sldMkLst>
          <pc:docMk/>
          <pc:sldMk cId="2831509410" sldId="306"/>
        </pc:sldMkLst>
        <pc:picChg chg="mod">
          <ac:chgData name="Resetarits, Jake S. (DESE)" userId="37741e96-5ecb-4258-9857-666183bdd9bd" providerId="ADAL" clId="{C6A8E5BC-813D-4431-BA04-E121EF67CAD9}" dt="2023-08-02T17:44:01.353" v="293" actId="962"/>
          <ac:picMkLst>
            <pc:docMk/>
            <pc:sldMk cId="2831509410" sldId="306"/>
            <ac:picMk id="8" creationId="{909F464C-9F86-43A0-8ED0-A3B5BD41411D}"/>
          </ac:picMkLst>
        </pc:picChg>
      </pc:sldChg>
      <pc:sldChg chg="modSp mod">
        <pc:chgData name="Resetarits, Jake S. (DESE)" userId="37741e96-5ecb-4258-9857-666183bdd9bd" providerId="ADAL" clId="{C6A8E5BC-813D-4431-BA04-E121EF67CAD9}" dt="2023-08-02T17:48:37.989" v="302" actId="962"/>
        <pc:sldMkLst>
          <pc:docMk/>
          <pc:sldMk cId="1738114884" sldId="310"/>
        </pc:sldMkLst>
        <pc:picChg chg="mod">
          <ac:chgData name="Resetarits, Jake S. (DESE)" userId="37741e96-5ecb-4258-9857-666183bdd9bd" providerId="ADAL" clId="{C6A8E5BC-813D-4431-BA04-E121EF67CAD9}" dt="2023-08-02T17:48:37.989" v="302" actId="962"/>
          <ac:picMkLst>
            <pc:docMk/>
            <pc:sldMk cId="1738114884" sldId="310"/>
            <ac:picMk id="8" creationId="{C5A3E93D-6906-4ABB-A33A-5E426BA0C9A1}"/>
          </ac:picMkLst>
        </pc:picChg>
      </pc:sldChg>
      <pc:sldChg chg="modSp mod">
        <pc:chgData name="Resetarits, Jake S. (DESE)" userId="37741e96-5ecb-4258-9857-666183bdd9bd" providerId="ADAL" clId="{C6A8E5BC-813D-4431-BA04-E121EF67CAD9}" dt="2023-08-02T17:53:53.207" v="371" actId="962"/>
        <pc:sldMkLst>
          <pc:docMk/>
          <pc:sldMk cId="3048309909" sldId="325"/>
        </pc:sldMkLst>
        <pc:picChg chg="mod">
          <ac:chgData name="Resetarits, Jake S. (DESE)" userId="37741e96-5ecb-4258-9857-666183bdd9bd" providerId="ADAL" clId="{C6A8E5BC-813D-4431-BA04-E121EF67CAD9}" dt="2023-08-02T17:53:42.607" v="369" actId="962"/>
          <ac:picMkLst>
            <pc:docMk/>
            <pc:sldMk cId="3048309909" sldId="325"/>
            <ac:picMk id="8" creationId="{E2A583A5-147A-460C-BEBF-AE072FF078C0}"/>
          </ac:picMkLst>
        </pc:picChg>
        <pc:picChg chg="mod">
          <ac:chgData name="Resetarits, Jake S. (DESE)" userId="37741e96-5ecb-4258-9857-666183bdd9bd" providerId="ADAL" clId="{C6A8E5BC-813D-4431-BA04-E121EF67CAD9}" dt="2023-08-02T17:53:53.207" v="371" actId="962"/>
          <ac:picMkLst>
            <pc:docMk/>
            <pc:sldMk cId="3048309909" sldId="325"/>
            <ac:picMk id="9" creationId="{DA43E417-F04E-4D46-8B75-743E8F9258A5}"/>
          </ac:picMkLst>
        </pc:picChg>
      </pc:sldChg>
      <pc:sldChg chg="modSp mod">
        <pc:chgData name="Resetarits, Jake S. (DESE)" userId="37741e96-5ecb-4258-9857-666183bdd9bd" providerId="ADAL" clId="{C6A8E5BC-813D-4431-BA04-E121EF67CAD9}" dt="2023-08-02T17:43:13.016" v="285" actId="962"/>
        <pc:sldMkLst>
          <pc:docMk/>
          <pc:sldMk cId="3739721057" sldId="333"/>
        </pc:sldMkLst>
        <pc:picChg chg="mod">
          <ac:chgData name="Resetarits, Jake S. (DESE)" userId="37741e96-5ecb-4258-9857-666183bdd9bd" providerId="ADAL" clId="{C6A8E5BC-813D-4431-BA04-E121EF67CAD9}" dt="2023-08-02T17:43:13.016" v="285" actId="962"/>
          <ac:picMkLst>
            <pc:docMk/>
            <pc:sldMk cId="3739721057" sldId="333"/>
            <ac:picMk id="10" creationId="{BB65CE25-B0BC-422B-9AFA-CF7290A2AA96}"/>
          </ac:picMkLst>
        </pc:picChg>
      </pc:sldChg>
      <pc:sldChg chg="modSp mod">
        <pc:chgData name="Resetarits, Jake S. (DESE)" userId="37741e96-5ecb-4258-9857-666183bdd9bd" providerId="ADAL" clId="{C6A8E5BC-813D-4431-BA04-E121EF67CAD9}" dt="2023-08-02T17:48:09.503" v="299" actId="962"/>
        <pc:sldMkLst>
          <pc:docMk/>
          <pc:sldMk cId="4041630503" sldId="335"/>
        </pc:sldMkLst>
        <pc:picChg chg="mod">
          <ac:chgData name="Resetarits, Jake S. (DESE)" userId="37741e96-5ecb-4258-9857-666183bdd9bd" providerId="ADAL" clId="{C6A8E5BC-813D-4431-BA04-E121EF67CAD9}" dt="2023-08-02T17:48:01.114" v="297" actId="962"/>
          <ac:picMkLst>
            <pc:docMk/>
            <pc:sldMk cId="4041630503" sldId="335"/>
            <ac:picMk id="10" creationId="{39C64E0D-4253-415E-BF5A-416B1208413B}"/>
          </ac:picMkLst>
        </pc:picChg>
        <pc:picChg chg="mod">
          <ac:chgData name="Resetarits, Jake S. (DESE)" userId="37741e96-5ecb-4258-9857-666183bdd9bd" providerId="ADAL" clId="{C6A8E5BC-813D-4431-BA04-E121EF67CAD9}" dt="2023-08-02T17:48:09.503" v="299" actId="962"/>
          <ac:picMkLst>
            <pc:docMk/>
            <pc:sldMk cId="4041630503" sldId="335"/>
            <ac:picMk id="11" creationId="{DF514C56-4EF1-43F9-9D26-F6CBFAD448CE}"/>
          </ac:picMkLst>
        </pc:picChg>
      </pc:sldChg>
      <pc:sldChg chg="modSp mod">
        <pc:chgData name="Resetarits, Jake S. (DESE)" userId="37741e96-5ecb-4258-9857-666183bdd9bd" providerId="ADAL" clId="{C6A8E5BC-813D-4431-BA04-E121EF67CAD9}" dt="2023-08-02T17:42:35.209" v="279" actId="962"/>
        <pc:sldMkLst>
          <pc:docMk/>
          <pc:sldMk cId="2392421088" sldId="344"/>
        </pc:sldMkLst>
        <pc:picChg chg="mod">
          <ac:chgData name="Resetarits, Jake S. (DESE)" userId="37741e96-5ecb-4258-9857-666183bdd9bd" providerId="ADAL" clId="{C6A8E5BC-813D-4431-BA04-E121EF67CAD9}" dt="2023-08-02T17:42:35.209" v="279" actId="962"/>
          <ac:picMkLst>
            <pc:docMk/>
            <pc:sldMk cId="2392421088" sldId="344"/>
            <ac:picMk id="9" creationId="{941F2C9F-7C46-4A13-AD44-D29A33F2A479}"/>
          </ac:picMkLst>
        </pc:picChg>
      </pc:sldChg>
      <pc:sldChg chg="modSp mod">
        <pc:chgData name="Resetarits, Jake S. (DESE)" userId="37741e96-5ecb-4258-9857-666183bdd9bd" providerId="ADAL" clId="{C6A8E5BC-813D-4431-BA04-E121EF67CAD9}" dt="2023-08-02T17:50:11.001" v="313" actId="962"/>
        <pc:sldMkLst>
          <pc:docMk/>
          <pc:sldMk cId="1989174556" sldId="348"/>
        </pc:sldMkLst>
        <pc:picChg chg="mod">
          <ac:chgData name="Resetarits, Jake S. (DESE)" userId="37741e96-5ecb-4258-9857-666183bdd9bd" providerId="ADAL" clId="{C6A8E5BC-813D-4431-BA04-E121EF67CAD9}" dt="2023-08-02T17:50:00.743" v="311" actId="962"/>
          <ac:picMkLst>
            <pc:docMk/>
            <pc:sldMk cId="1989174556" sldId="348"/>
            <ac:picMk id="4" creationId="{B2FAF87B-702F-4BF2-BE72-5240F860AF2E}"/>
          </ac:picMkLst>
        </pc:picChg>
        <pc:picChg chg="mod">
          <ac:chgData name="Resetarits, Jake S. (DESE)" userId="37741e96-5ecb-4258-9857-666183bdd9bd" providerId="ADAL" clId="{C6A8E5BC-813D-4431-BA04-E121EF67CAD9}" dt="2023-08-02T17:50:11.001" v="313" actId="962"/>
          <ac:picMkLst>
            <pc:docMk/>
            <pc:sldMk cId="1989174556" sldId="348"/>
            <ac:picMk id="8" creationId="{7B2A467D-C2C5-4AED-A074-2B5E2F96E32F}"/>
          </ac:picMkLst>
        </pc:picChg>
      </pc:sldChg>
      <pc:sldChg chg="modSp mod">
        <pc:chgData name="Resetarits, Jake S. (DESE)" userId="37741e96-5ecb-4258-9857-666183bdd9bd" providerId="ADAL" clId="{C6A8E5BC-813D-4431-BA04-E121EF67CAD9}" dt="2023-08-02T17:37:58.441" v="7" actId="962"/>
        <pc:sldMkLst>
          <pc:docMk/>
          <pc:sldMk cId="3235233669" sldId="355"/>
        </pc:sldMkLst>
        <pc:picChg chg="mod">
          <ac:chgData name="Resetarits, Jake S. (DESE)" userId="37741e96-5ecb-4258-9857-666183bdd9bd" providerId="ADAL" clId="{C6A8E5BC-813D-4431-BA04-E121EF67CAD9}" dt="2023-08-02T17:37:58.441" v="7" actId="962"/>
          <ac:picMkLst>
            <pc:docMk/>
            <pc:sldMk cId="3235233669" sldId="355"/>
            <ac:picMk id="7" creationId="{83BC3539-835A-4173-8916-DEBE198FE1CF}"/>
          </ac:picMkLst>
        </pc:picChg>
      </pc:sldChg>
      <pc:sldChg chg="modSp mod">
        <pc:chgData name="Resetarits, Jake S. (DESE)" userId="37741e96-5ecb-4258-9857-666183bdd9bd" providerId="ADAL" clId="{C6A8E5BC-813D-4431-BA04-E121EF67CAD9}" dt="2023-08-02T17:42:24.008" v="277" actId="962"/>
        <pc:sldMkLst>
          <pc:docMk/>
          <pc:sldMk cId="1449579054" sldId="358"/>
        </pc:sldMkLst>
        <pc:picChg chg="mod">
          <ac:chgData name="Resetarits, Jake S. (DESE)" userId="37741e96-5ecb-4258-9857-666183bdd9bd" providerId="ADAL" clId="{C6A8E5BC-813D-4431-BA04-E121EF67CAD9}" dt="2023-08-02T17:42:24.008" v="277" actId="962"/>
          <ac:picMkLst>
            <pc:docMk/>
            <pc:sldMk cId="1449579054" sldId="358"/>
            <ac:picMk id="8" creationId="{57620493-FC53-460D-8460-17BCE4F21ED6}"/>
          </ac:picMkLst>
        </pc:picChg>
      </pc:sldChg>
      <pc:sldChg chg="modSp mod">
        <pc:chgData name="Resetarits, Jake S. (DESE)" userId="37741e96-5ecb-4258-9857-666183bdd9bd" providerId="ADAL" clId="{C6A8E5BC-813D-4431-BA04-E121EF67CAD9}" dt="2023-08-02T17:43:25.281" v="287" actId="962"/>
        <pc:sldMkLst>
          <pc:docMk/>
          <pc:sldMk cId="3254080694" sldId="362"/>
        </pc:sldMkLst>
        <pc:picChg chg="mod">
          <ac:chgData name="Resetarits, Jake S. (DESE)" userId="37741e96-5ecb-4258-9857-666183bdd9bd" providerId="ADAL" clId="{C6A8E5BC-813D-4431-BA04-E121EF67CAD9}" dt="2023-08-02T17:43:25.281" v="287" actId="962"/>
          <ac:picMkLst>
            <pc:docMk/>
            <pc:sldMk cId="3254080694" sldId="362"/>
            <ac:picMk id="12" creationId="{5C75D496-C45A-4054-AB71-1980B614E6B5}"/>
          </ac:picMkLst>
        </pc:picChg>
      </pc:sldChg>
      <pc:sldChg chg="modSp mod">
        <pc:chgData name="Resetarits, Jake S. (DESE)" userId="37741e96-5ecb-4258-9857-666183bdd9bd" providerId="ADAL" clId="{C6A8E5BC-813D-4431-BA04-E121EF67CAD9}" dt="2023-08-02T17:43:49.889" v="291" actId="962"/>
        <pc:sldMkLst>
          <pc:docMk/>
          <pc:sldMk cId="1177241573" sldId="365"/>
        </pc:sldMkLst>
        <pc:picChg chg="mod">
          <ac:chgData name="Resetarits, Jake S. (DESE)" userId="37741e96-5ecb-4258-9857-666183bdd9bd" providerId="ADAL" clId="{C6A8E5BC-813D-4431-BA04-E121EF67CAD9}" dt="2023-08-02T17:43:49.889" v="291" actId="962"/>
          <ac:picMkLst>
            <pc:docMk/>
            <pc:sldMk cId="1177241573" sldId="365"/>
            <ac:picMk id="4" creationId="{29BE470C-DCB3-4FE8-BBCA-6B702DA18101}"/>
          </ac:picMkLst>
        </pc:picChg>
      </pc:sldChg>
      <pc:sldChg chg="modSp mod">
        <pc:chgData name="Resetarits, Jake S. (DESE)" userId="37741e96-5ecb-4258-9857-666183bdd9bd" providerId="ADAL" clId="{C6A8E5BC-813D-4431-BA04-E121EF67CAD9}" dt="2023-08-02T17:43:35.271" v="289" actId="962"/>
        <pc:sldMkLst>
          <pc:docMk/>
          <pc:sldMk cId="884907720" sldId="366"/>
        </pc:sldMkLst>
        <pc:picChg chg="mod">
          <ac:chgData name="Resetarits, Jake S. (DESE)" userId="37741e96-5ecb-4258-9857-666183bdd9bd" providerId="ADAL" clId="{C6A8E5BC-813D-4431-BA04-E121EF67CAD9}" dt="2023-08-02T17:43:35.271" v="289" actId="962"/>
          <ac:picMkLst>
            <pc:docMk/>
            <pc:sldMk cId="884907720" sldId="366"/>
            <ac:picMk id="8" creationId="{48EE74DD-E6CE-4258-993E-537F9D01A130}"/>
          </ac:picMkLst>
        </pc:picChg>
      </pc:sldChg>
      <pc:sldChg chg="modSp mod">
        <pc:chgData name="Resetarits, Jake S. (DESE)" userId="37741e96-5ecb-4258-9857-666183bdd9bd" providerId="ADAL" clId="{C6A8E5BC-813D-4431-BA04-E121EF67CAD9}" dt="2023-08-02T17:52:40.264" v="349" actId="962"/>
        <pc:sldMkLst>
          <pc:docMk/>
          <pc:sldMk cId="6254609" sldId="371"/>
        </pc:sldMkLst>
        <pc:picChg chg="mod">
          <ac:chgData name="Resetarits, Jake S. (DESE)" userId="37741e96-5ecb-4258-9857-666183bdd9bd" providerId="ADAL" clId="{C6A8E5BC-813D-4431-BA04-E121EF67CAD9}" dt="2023-08-02T17:52:40.264" v="349" actId="962"/>
          <ac:picMkLst>
            <pc:docMk/>
            <pc:sldMk cId="6254609" sldId="371"/>
            <ac:picMk id="7" creationId="{6F703B44-3302-467E-8CBC-EDB898D3C92F}"/>
          </ac:picMkLst>
        </pc:picChg>
      </pc:sldChg>
      <pc:sldChg chg="modSp mod">
        <pc:chgData name="Resetarits, Jake S. (DESE)" userId="37741e96-5ecb-4258-9857-666183bdd9bd" providerId="ADAL" clId="{C6A8E5BC-813D-4431-BA04-E121EF67CAD9}" dt="2023-08-02T17:51:43.569" v="345" actId="962"/>
        <pc:sldMkLst>
          <pc:docMk/>
          <pc:sldMk cId="3814358385" sldId="372"/>
        </pc:sldMkLst>
        <pc:picChg chg="mod">
          <ac:chgData name="Resetarits, Jake S. (DESE)" userId="37741e96-5ecb-4258-9857-666183bdd9bd" providerId="ADAL" clId="{C6A8E5BC-813D-4431-BA04-E121EF67CAD9}" dt="2023-08-02T17:51:43.569" v="345" actId="962"/>
          <ac:picMkLst>
            <pc:docMk/>
            <pc:sldMk cId="3814358385" sldId="372"/>
            <ac:picMk id="8" creationId="{132819B2-C4F0-4798-822C-BBAA97C8479B}"/>
          </ac:picMkLst>
        </pc:picChg>
      </pc:sldChg>
      <pc:sldChg chg="modSp mod">
        <pc:chgData name="Resetarits, Jake S. (DESE)" userId="37741e96-5ecb-4258-9857-666183bdd9bd" providerId="ADAL" clId="{C6A8E5BC-813D-4431-BA04-E121EF67CAD9}" dt="2023-08-02T17:52:27.535" v="347" actId="962"/>
        <pc:sldMkLst>
          <pc:docMk/>
          <pc:sldMk cId="4232704373" sldId="374"/>
        </pc:sldMkLst>
        <pc:picChg chg="mod">
          <ac:chgData name="Resetarits, Jake S. (DESE)" userId="37741e96-5ecb-4258-9857-666183bdd9bd" providerId="ADAL" clId="{C6A8E5BC-813D-4431-BA04-E121EF67CAD9}" dt="2023-08-02T17:52:27.535" v="347" actId="962"/>
          <ac:picMkLst>
            <pc:docMk/>
            <pc:sldMk cId="4232704373" sldId="374"/>
            <ac:picMk id="11" creationId="{69255F48-14A6-4689-896A-07BF52FC3D8F}"/>
          </ac:picMkLst>
        </pc:picChg>
      </pc:sldChg>
      <pc:sldChg chg="modSp mod">
        <pc:chgData name="Resetarits, Jake S. (DESE)" userId="37741e96-5ecb-4258-9857-666183bdd9bd" providerId="ADAL" clId="{C6A8E5BC-813D-4431-BA04-E121EF67CAD9}" dt="2023-08-02T17:51:05.995" v="339" actId="962"/>
        <pc:sldMkLst>
          <pc:docMk/>
          <pc:sldMk cId="2591699887" sldId="381"/>
        </pc:sldMkLst>
        <pc:picChg chg="mod">
          <ac:chgData name="Resetarits, Jake S. (DESE)" userId="37741e96-5ecb-4258-9857-666183bdd9bd" providerId="ADAL" clId="{C6A8E5BC-813D-4431-BA04-E121EF67CAD9}" dt="2023-08-02T17:51:05.995" v="339" actId="962"/>
          <ac:picMkLst>
            <pc:docMk/>
            <pc:sldMk cId="2591699887" sldId="381"/>
            <ac:picMk id="10" creationId="{CBD8D7EE-EDD1-4785-BB7A-3604DC118F96}"/>
          </ac:picMkLst>
        </pc:picChg>
      </pc:sldChg>
      <pc:sldChg chg="modSp mod">
        <pc:chgData name="Resetarits, Jake S. (DESE)" userId="37741e96-5ecb-4258-9857-666183bdd9bd" providerId="ADAL" clId="{C6A8E5BC-813D-4431-BA04-E121EF67CAD9}" dt="2023-08-02T17:51:18.768" v="341" actId="962"/>
        <pc:sldMkLst>
          <pc:docMk/>
          <pc:sldMk cId="2619602522" sldId="382"/>
        </pc:sldMkLst>
        <pc:picChg chg="mod">
          <ac:chgData name="Resetarits, Jake S. (DESE)" userId="37741e96-5ecb-4258-9857-666183bdd9bd" providerId="ADAL" clId="{C6A8E5BC-813D-4431-BA04-E121EF67CAD9}" dt="2023-08-02T17:51:18.768" v="341" actId="962"/>
          <ac:picMkLst>
            <pc:docMk/>
            <pc:sldMk cId="2619602522" sldId="382"/>
            <ac:picMk id="3" creationId="{3A21727A-F179-45B0-938D-F3826C91D5F3}"/>
          </ac:picMkLst>
        </pc:picChg>
      </pc:sldChg>
      <pc:sldChg chg="modSp mod">
        <pc:chgData name="Resetarits, Jake S. (DESE)" userId="37741e96-5ecb-4258-9857-666183bdd9bd" providerId="ADAL" clId="{C6A8E5BC-813D-4431-BA04-E121EF67CAD9}" dt="2023-08-02T17:51:30.656" v="343" actId="962"/>
        <pc:sldMkLst>
          <pc:docMk/>
          <pc:sldMk cId="2066687990" sldId="383"/>
        </pc:sldMkLst>
        <pc:picChg chg="mod">
          <ac:chgData name="Resetarits, Jake S. (DESE)" userId="37741e96-5ecb-4258-9857-666183bdd9bd" providerId="ADAL" clId="{C6A8E5BC-813D-4431-BA04-E121EF67CAD9}" dt="2023-08-02T17:51:30.656" v="343" actId="962"/>
          <ac:picMkLst>
            <pc:docMk/>
            <pc:sldMk cId="2066687990" sldId="383"/>
            <ac:picMk id="4" creationId="{CEFBE820-AAC2-46B5-A5E8-384FA6434C6D}"/>
          </ac:picMkLst>
        </pc:picChg>
      </pc:sldChg>
      <pc:sldChg chg="modSp mod">
        <pc:chgData name="Resetarits, Jake S. (DESE)" userId="37741e96-5ecb-4258-9857-666183bdd9bd" providerId="ADAL" clId="{C6A8E5BC-813D-4431-BA04-E121EF67CAD9}" dt="2023-08-02T17:37:16.160" v="1" actId="962"/>
        <pc:sldMkLst>
          <pc:docMk/>
          <pc:sldMk cId="1131184605" sldId="385"/>
        </pc:sldMkLst>
        <pc:picChg chg="mod">
          <ac:chgData name="Resetarits, Jake S. (DESE)" userId="37741e96-5ecb-4258-9857-666183bdd9bd" providerId="ADAL" clId="{C6A8E5BC-813D-4431-BA04-E121EF67CAD9}" dt="2023-08-02T17:37:16.160" v="1" actId="962"/>
          <ac:picMkLst>
            <pc:docMk/>
            <pc:sldMk cId="1131184605" sldId="385"/>
            <ac:picMk id="7" creationId="{053A95CD-CA53-47AF-A8EA-51EF96EB4B62}"/>
          </ac:picMkLst>
        </pc:picChg>
      </pc:sldChg>
      <pc:sldChg chg="modSp mod">
        <pc:chgData name="Resetarits, Jake S. (DESE)" userId="37741e96-5ecb-4258-9857-666183bdd9bd" providerId="ADAL" clId="{C6A8E5BC-813D-4431-BA04-E121EF67CAD9}" dt="2023-08-02T17:40:24.712" v="15" actId="962"/>
        <pc:sldMkLst>
          <pc:docMk/>
          <pc:sldMk cId="2880853359" sldId="389"/>
        </pc:sldMkLst>
        <pc:picChg chg="mod">
          <ac:chgData name="Resetarits, Jake S. (DESE)" userId="37741e96-5ecb-4258-9857-666183bdd9bd" providerId="ADAL" clId="{C6A8E5BC-813D-4431-BA04-E121EF67CAD9}" dt="2023-08-02T17:40:24.712" v="15" actId="962"/>
          <ac:picMkLst>
            <pc:docMk/>
            <pc:sldMk cId="2880853359" sldId="389"/>
            <ac:picMk id="7" creationId="{C3B3A5A4-0B44-4DA9-8952-F30F84A9F07E}"/>
          </ac:picMkLst>
        </pc:picChg>
      </pc:sldChg>
      <pc:sldChg chg="modSp mod">
        <pc:chgData name="Resetarits, Jake S. (DESE)" userId="37741e96-5ecb-4258-9857-666183bdd9bd" providerId="ADAL" clId="{C6A8E5BC-813D-4431-BA04-E121EF67CAD9}" dt="2023-08-02T17:54:03.167" v="373" actId="962"/>
        <pc:sldMkLst>
          <pc:docMk/>
          <pc:sldMk cId="1667340023" sldId="397"/>
        </pc:sldMkLst>
        <pc:picChg chg="mod">
          <ac:chgData name="Resetarits, Jake S. (DESE)" userId="37741e96-5ecb-4258-9857-666183bdd9bd" providerId="ADAL" clId="{C6A8E5BC-813D-4431-BA04-E121EF67CAD9}" dt="2023-08-02T17:54:03.167" v="373" actId="962"/>
          <ac:picMkLst>
            <pc:docMk/>
            <pc:sldMk cId="1667340023" sldId="397"/>
            <ac:picMk id="9" creationId="{72F8F5C7-8628-44F6-B817-252704F65A73}"/>
          </ac:picMkLst>
        </pc:picChg>
      </pc:sldChg>
      <pc:sldChg chg="modSp mod">
        <pc:chgData name="Resetarits, Jake S. (DESE)" userId="37741e96-5ecb-4258-9857-666183bdd9bd" providerId="ADAL" clId="{C6A8E5BC-813D-4431-BA04-E121EF67CAD9}" dt="2023-08-02T17:54:15.792" v="375" actId="962"/>
        <pc:sldMkLst>
          <pc:docMk/>
          <pc:sldMk cId="490420263" sldId="399"/>
        </pc:sldMkLst>
        <pc:picChg chg="mod">
          <ac:chgData name="Resetarits, Jake S. (DESE)" userId="37741e96-5ecb-4258-9857-666183bdd9bd" providerId="ADAL" clId="{C6A8E5BC-813D-4431-BA04-E121EF67CAD9}" dt="2023-08-02T17:54:15.792" v="375" actId="962"/>
          <ac:picMkLst>
            <pc:docMk/>
            <pc:sldMk cId="490420263" sldId="399"/>
            <ac:picMk id="7" creationId="{A7B3B848-14A1-458E-A613-D809421BD0EF}"/>
          </ac:picMkLst>
        </pc:picChg>
      </pc:sldChg>
      <pc:sldChg chg="addSp modSp mod">
        <pc:chgData name="Resetarits, Jake S. (DESE)" userId="37741e96-5ecb-4258-9857-666183bdd9bd" providerId="ADAL" clId="{C6A8E5BC-813D-4431-BA04-E121EF67CAD9}" dt="2023-08-02T17:55:39.389" v="457" actId="1076"/>
        <pc:sldMkLst>
          <pc:docMk/>
          <pc:sldMk cId="1795481020" sldId="403"/>
        </pc:sldMkLst>
        <pc:spChg chg="add mod">
          <ac:chgData name="Resetarits, Jake S. (DESE)" userId="37741e96-5ecb-4258-9857-666183bdd9bd" providerId="ADAL" clId="{C6A8E5BC-813D-4431-BA04-E121EF67CAD9}" dt="2023-08-02T17:55:39.389" v="457" actId="1076"/>
          <ac:spMkLst>
            <pc:docMk/>
            <pc:sldMk cId="1795481020" sldId="403"/>
            <ac:spMk id="4" creationId="{25462896-64E3-A998-B20F-60EBD939664B}"/>
          </ac:spMkLst>
        </pc:spChg>
        <pc:grpChg chg="mod">
          <ac:chgData name="Resetarits, Jake S. (DESE)" userId="37741e96-5ecb-4258-9857-666183bdd9bd" providerId="ADAL" clId="{C6A8E5BC-813D-4431-BA04-E121EF67CAD9}" dt="2023-08-02T17:50:41.690" v="317" actId="962"/>
          <ac:grpSpMkLst>
            <pc:docMk/>
            <pc:sldMk cId="1795481020" sldId="403"/>
            <ac:grpSpMk id="7" creationId="{CE208F51-E75A-4D84-9C3B-DCE0D7115FAA}"/>
          </ac:grpSpMkLst>
        </pc:grpChg>
      </pc:sldChg>
      <pc:sldChg chg="addSp modSp mod">
        <pc:chgData name="Resetarits, Jake S. (DESE)" userId="37741e96-5ecb-4258-9857-666183bdd9bd" providerId="ADAL" clId="{C6A8E5BC-813D-4431-BA04-E121EF67CAD9}" dt="2023-08-02T17:55:25.564" v="434" actId="1076"/>
        <pc:sldMkLst>
          <pc:docMk/>
          <pc:sldMk cId="1870770794" sldId="404"/>
        </pc:sldMkLst>
        <pc:spChg chg="add mod">
          <ac:chgData name="Resetarits, Jake S. (DESE)" userId="37741e96-5ecb-4258-9857-666183bdd9bd" providerId="ADAL" clId="{C6A8E5BC-813D-4431-BA04-E121EF67CAD9}" dt="2023-08-02T17:55:25.564" v="434" actId="1076"/>
          <ac:spMkLst>
            <pc:docMk/>
            <pc:sldMk cId="1870770794" sldId="404"/>
            <ac:spMk id="4" creationId="{A99DE2E6-13AF-DF78-D627-08D21B7780AF}"/>
          </ac:spMkLst>
        </pc:spChg>
        <pc:grpChg chg="mod">
          <ac:chgData name="Resetarits, Jake S. (DESE)" userId="37741e96-5ecb-4258-9857-666183bdd9bd" providerId="ADAL" clId="{C6A8E5BC-813D-4431-BA04-E121EF67CAD9}" dt="2023-08-02T17:50:31.114" v="315" actId="962"/>
          <ac:grpSpMkLst>
            <pc:docMk/>
            <pc:sldMk cId="1870770794" sldId="404"/>
            <ac:grpSpMk id="10" creationId="{F0AF46DE-26D3-45AE-8557-16BF16991068}"/>
          </ac:grpSpMkLst>
        </pc:grpChg>
      </pc:sldChg>
      <pc:sldChg chg="modSp mod">
        <pc:chgData name="Resetarits, Jake S. (DESE)" userId="37741e96-5ecb-4258-9857-666183bdd9bd" providerId="ADAL" clId="{C6A8E5BC-813D-4431-BA04-E121EF67CAD9}" dt="2023-08-02T17:42:07.346" v="275" actId="962"/>
        <pc:sldMkLst>
          <pc:docMk/>
          <pc:sldMk cId="124912136" sldId="405"/>
        </pc:sldMkLst>
        <pc:picChg chg="mod">
          <ac:chgData name="Resetarits, Jake S. (DESE)" userId="37741e96-5ecb-4258-9857-666183bdd9bd" providerId="ADAL" clId="{C6A8E5BC-813D-4431-BA04-E121EF67CAD9}" dt="2023-08-02T17:41:59.999" v="273" actId="962"/>
          <ac:picMkLst>
            <pc:docMk/>
            <pc:sldMk cId="124912136" sldId="405"/>
            <ac:picMk id="7" creationId="{E2C52E16-A4AA-4103-9D9E-BC0F9D1FD0C4}"/>
          </ac:picMkLst>
        </pc:picChg>
        <pc:picChg chg="mod">
          <ac:chgData name="Resetarits, Jake S. (DESE)" userId="37741e96-5ecb-4258-9857-666183bdd9bd" providerId="ADAL" clId="{C6A8E5BC-813D-4431-BA04-E121EF67CAD9}" dt="2023-08-02T17:42:07.346" v="275" actId="962"/>
          <ac:picMkLst>
            <pc:docMk/>
            <pc:sldMk cId="124912136" sldId="405"/>
            <ac:picMk id="9" creationId="{61C39EC1-9B02-4F71-9DAC-F9E79EE37B95}"/>
          </ac:picMkLst>
        </pc:picChg>
      </pc:sldChg>
      <pc:sldChg chg="modSp mod">
        <pc:chgData name="Resetarits, Jake S. (DESE)" userId="37741e96-5ecb-4258-9857-666183bdd9bd" providerId="ADAL" clId="{C6A8E5BC-813D-4431-BA04-E121EF67CAD9}" dt="2023-08-02T17:41:30.058" v="165" actId="962"/>
        <pc:sldMkLst>
          <pc:docMk/>
          <pc:sldMk cId="657967512" sldId="406"/>
        </pc:sldMkLst>
        <pc:picChg chg="mod">
          <ac:chgData name="Resetarits, Jake S. (DESE)" userId="37741e96-5ecb-4258-9857-666183bdd9bd" providerId="ADAL" clId="{C6A8E5BC-813D-4431-BA04-E121EF67CAD9}" dt="2023-08-02T17:41:30.058" v="165" actId="962"/>
          <ac:picMkLst>
            <pc:docMk/>
            <pc:sldMk cId="657967512" sldId="406"/>
            <ac:picMk id="7" creationId="{B65BF297-07E4-478F-A137-F335681E8FC6}"/>
          </ac:picMkLst>
        </pc:picChg>
      </pc:sldChg>
      <pc:sldChg chg="modSp mod">
        <pc:chgData name="Resetarits, Jake S. (DESE)" userId="37741e96-5ecb-4258-9857-666183bdd9bd" providerId="ADAL" clId="{C6A8E5BC-813D-4431-BA04-E121EF67CAD9}" dt="2023-08-02T17:41:46.821" v="271" actId="962"/>
        <pc:sldMkLst>
          <pc:docMk/>
          <pc:sldMk cId="4183812106" sldId="407"/>
        </pc:sldMkLst>
        <pc:picChg chg="mod">
          <ac:chgData name="Resetarits, Jake S. (DESE)" userId="37741e96-5ecb-4258-9857-666183bdd9bd" providerId="ADAL" clId="{C6A8E5BC-813D-4431-BA04-E121EF67CAD9}" dt="2023-08-02T17:41:46.821" v="271" actId="962"/>
          <ac:picMkLst>
            <pc:docMk/>
            <pc:sldMk cId="4183812106" sldId="407"/>
            <ac:picMk id="8" creationId="{4F451483-82C1-4289-BDDB-D086DD64C002}"/>
          </ac:picMkLst>
        </pc:picChg>
      </pc:sldChg>
      <pc:sldChg chg="add del">
        <pc:chgData name="Resetarits, Jake S. (DESE)" userId="37741e96-5ecb-4258-9857-666183bdd9bd" providerId="ADAL" clId="{C6A8E5BC-813D-4431-BA04-E121EF67CAD9}" dt="2023-08-02T17:55:13.129" v="431" actId="2696"/>
        <pc:sldMkLst>
          <pc:docMk/>
          <pc:sldMk cId="253056894"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A19D4-7023-4CA1-A243-19EB632E5311}" type="datetimeFigureOut">
              <a:rPr lang="en-US" smtClean="0"/>
              <a:t>8/2/2023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2D4F7E2-BAA4-4DE4-8D79-EE7F2C3E5603}" type="slidenum">
              <a:rPr lang="en-US" smtClean="0"/>
              <a:t>‹#›</a:t>
            </a:fld>
            <a:endParaRPr lang="en-US"/>
          </a:p>
        </p:txBody>
      </p:sp>
    </p:spTree>
    <p:extLst>
      <p:ext uri="{BB962C8B-B14F-4D97-AF65-F5344CB8AC3E}">
        <p14:creationId xmlns:p14="http://schemas.microsoft.com/office/powerpoint/2010/main" val="32121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a:t>
            </a:fld>
            <a:endParaRPr lang="en-US"/>
          </a:p>
        </p:txBody>
      </p:sp>
    </p:spTree>
    <p:extLst>
      <p:ext uri="{BB962C8B-B14F-4D97-AF65-F5344CB8AC3E}">
        <p14:creationId xmlns:p14="http://schemas.microsoft.com/office/powerpoint/2010/main" val="202477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23</a:t>
            </a:fld>
            <a:endParaRPr lang="en-US"/>
          </a:p>
        </p:txBody>
      </p:sp>
    </p:spTree>
    <p:extLst>
      <p:ext uri="{BB962C8B-B14F-4D97-AF65-F5344CB8AC3E}">
        <p14:creationId xmlns:p14="http://schemas.microsoft.com/office/powerpoint/2010/main" val="333875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24</a:t>
            </a:fld>
            <a:endParaRPr lang="en-US"/>
          </a:p>
        </p:txBody>
      </p:sp>
    </p:spTree>
    <p:extLst>
      <p:ext uri="{BB962C8B-B14F-4D97-AF65-F5344CB8AC3E}">
        <p14:creationId xmlns:p14="http://schemas.microsoft.com/office/powerpoint/2010/main" val="91497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33</a:t>
            </a:fld>
            <a:endParaRPr lang="en-US"/>
          </a:p>
        </p:txBody>
      </p:sp>
    </p:spTree>
    <p:extLst>
      <p:ext uri="{BB962C8B-B14F-4D97-AF65-F5344CB8AC3E}">
        <p14:creationId xmlns:p14="http://schemas.microsoft.com/office/powerpoint/2010/main" val="124187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34</a:t>
            </a:fld>
            <a:endParaRPr lang="en-US"/>
          </a:p>
        </p:txBody>
      </p:sp>
    </p:spTree>
    <p:extLst>
      <p:ext uri="{BB962C8B-B14F-4D97-AF65-F5344CB8AC3E}">
        <p14:creationId xmlns:p14="http://schemas.microsoft.com/office/powerpoint/2010/main" val="66133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38</a:t>
            </a:fld>
            <a:endParaRPr lang="en-US"/>
          </a:p>
        </p:txBody>
      </p:sp>
    </p:spTree>
    <p:extLst>
      <p:ext uri="{BB962C8B-B14F-4D97-AF65-F5344CB8AC3E}">
        <p14:creationId xmlns:p14="http://schemas.microsoft.com/office/powerpoint/2010/main" val="42332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41</a:t>
            </a:fld>
            <a:endParaRPr lang="en-US"/>
          </a:p>
        </p:txBody>
      </p:sp>
    </p:spTree>
    <p:extLst>
      <p:ext uri="{BB962C8B-B14F-4D97-AF65-F5344CB8AC3E}">
        <p14:creationId xmlns:p14="http://schemas.microsoft.com/office/powerpoint/2010/main" val="155737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42</a:t>
            </a:fld>
            <a:endParaRPr lang="en-US"/>
          </a:p>
        </p:txBody>
      </p:sp>
    </p:spTree>
    <p:extLst>
      <p:ext uri="{BB962C8B-B14F-4D97-AF65-F5344CB8AC3E}">
        <p14:creationId xmlns:p14="http://schemas.microsoft.com/office/powerpoint/2010/main" val="313684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52</a:t>
            </a:fld>
            <a:endParaRPr lang="en-US"/>
          </a:p>
        </p:txBody>
      </p:sp>
    </p:spTree>
    <p:extLst>
      <p:ext uri="{BB962C8B-B14F-4D97-AF65-F5344CB8AC3E}">
        <p14:creationId xmlns:p14="http://schemas.microsoft.com/office/powerpoint/2010/main" val="209822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57</a:t>
            </a:fld>
            <a:endParaRPr lang="en-US"/>
          </a:p>
        </p:txBody>
      </p:sp>
    </p:spTree>
    <p:extLst>
      <p:ext uri="{BB962C8B-B14F-4D97-AF65-F5344CB8AC3E}">
        <p14:creationId xmlns:p14="http://schemas.microsoft.com/office/powerpoint/2010/main" val="533749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58</a:t>
            </a:fld>
            <a:endParaRPr lang="en-US"/>
          </a:p>
        </p:txBody>
      </p:sp>
    </p:spTree>
    <p:extLst>
      <p:ext uri="{BB962C8B-B14F-4D97-AF65-F5344CB8AC3E}">
        <p14:creationId xmlns:p14="http://schemas.microsoft.com/office/powerpoint/2010/main" val="322844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15</a:t>
            </a:fld>
            <a:endParaRPr lang="en-US"/>
          </a:p>
        </p:txBody>
      </p:sp>
    </p:spTree>
    <p:extLst>
      <p:ext uri="{BB962C8B-B14F-4D97-AF65-F5344CB8AC3E}">
        <p14:creationId xmlns:p14="http://schemas.microsoft.com/office/powerpoint/2010/main" val="212477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63</a:t>
            </a:fld>
            <a:endParaRPr lang="en-US"/>
          </a:p>
        </p:txBody>
      </p:sp>
    </p:spTree>
    <p:extLst>
      <p:ext uri="{BB962C8B-B14F-4D97-AF65-F5344CB8AC3E}">
        <p14:creationId xmlns:p14="http://schemas.microsoft.com/office/powerpoint/2010/main" val="36049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66</a:t>
            </a:fld>
            <a:endParaRPr lang="en-US" dirty="0"/>
          </a:p>
        </p:txBody>
      </p:sp>
    </p:spTree>
    <p:extLst>
      <p:ext uri="{BB962C8B-B14F-4D97-AF65-F5344CB8AC3E}">
        <p14:creationId xmlns:p14="http://schemas.microsoft.com/office/powerpoint/2010/main" val="912617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67</a:t>
            </a:fld>
            <a:endParaRPr lang="en-US" dirty="0"/>
          </a:p>
        </p:txBody>
      </p:sp>
    </p:spTree>
    <p:extLst>
      <p:ext uri="{BB962C8B-B14F-4D97-AF65-F5344CB8AC3E}">
        <p14:creationId xmlns:p14="http://schemas.microsoft.com/office/powerpoint/2010/main" val="36831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68</a:t>
            </a:fld>
            <a:endParaRPr lang="en-US" dirty="0"/>
          </a:p>
        </p:txBody>
      </p:sp>
    </p:spTree>
    <p:extLst>
      <p:ext uri="{BB962C8B-B14F-4D97-AF65-F5344CB8AC3E}">
        <p14:creationId xmlns:p14="http://schemas.microsoft.com/office/powerpoint/2010/main" val="2458686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69</a:t>
            </a:fld>
            <a:endParaRPr lang="en-US" dirty="0"/>
          </a:p>
        </p:txBody>
      </p:sp>
    </p:spTree>
    <p:extLst>
      <p:ext uri="{BB962C8B-B14F-4D97-AF65-F5344CB8AC3E}">
        <p14:creationId xmlns:p14="http://schemas.microsoft.com/office/powerpoint/2010/main" val="1144384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4F7E2-BAA4-4DE4-8D79-EE7F2C3E5603}" type="slidenum">
              <a:rPr lang="en-US" smtClean="0"/>
              <a:t>70</a:t>
            </a:fld>
            <a:endParaRPr lang="en-US" dirty="0"/>
          </a:p>
        </p:txBody>
      </p:sp>
    </p:spTree>
    <p:extLst>
      <p:ext uri="{BB962C8B-B14F-4D97-AF65-F5344CB8AC3E}">
        <p14:creationId xmlns:p14="http://schemas.microsoft.com/office/powerpoint/2010/main" val="492466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71</a:t>
            </a:fld>
            <a:endParaRPr lang="en-US"/>
          </a:p>
        </p:txBody>
      </p:sp>
    </p:spTree>
    <p:extLst>
      <p:ext uri="{BB962C8B-B14F-4D97-AF65-F5344CB8AC3E}">
        <p14:creationId xmlns:p14="http://schemas.microsoft.com/office/powerpoint/2010/main" val="2982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16</a:t>
            </a:fld>
            <a:endParaRPr lang="en-US"/>
          </a:p>
        </p:txBody>
      </p:sp>
    </p:spTree>
    <p:extLst>
      <p:ext uri="{BB962C8B-B14F-4D97-AF65-F5344CB8AC3E}">
        <p14:creationId xmlns:p14="http://schemas.microsoft.com/office/powerpoint/2010/main" val="108353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17</a:t>
            </a:fld>
            <a:endParaRPr lang="en-US"/>
          </a:p>
        </p:txBody>
      </p:sp>
    </p:spTree>
    <p:extLst>
      <p:ext uri="{BB962C8B-B14F-4D97-AF65-F5344CB8AC3E}">
        <p14:creationId xmlns:p14="http://schemas.microsoft.com/office/powerpoint/2010/main" val="7814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18</a:t>
            </a:fld>
            <a:endParaRPr lang="en-US"/>
          </a:p>
        </p:txBody>
      </p:sp>
    </p:spTree>
    <p:extLst>
      <p:ext uri="{BB962C8B-B14F-4D97-AF65-F5344CB8AC3E}">
        <p14:creationId xmlns:p14="http://schemas.microsoft.com/office/powerpoint/2010/main" val="120196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19</a:t>
            </a:fld>
            <a:endParaRPr lang="en-US"/>
          </a:p>
        </p:txBody>
      </p:sp>
    </p:spTree>
    <p:extLst>
      <p:ext uri="{BB962C8B-B14F-4D97-AF65-F5344CB8AC3E}">
        <p14:creationId xmlns:p14="http://schemas.microsoft.com/office/powerpoint/2010/main" val="127835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20</a:t>
            </a:fld>
            <a:endParaRPr lang="en-US"/>
          </a:p>
        </p:txBody>
      </p:sp>
    </p:spTree>
    <p:extLst>
      <p:ext uri="{BB962C8B-B14F-4D97-AF65-F5344CB8AC3E}">
        <p14:creationId xmlns:p14="http://schemas.microsoft.com/office/powerpoint/2010/main" val="334510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21</a:t>
            </a:fld>
            <a:endParaRPr lang="en-US"/>
          </a:p>
        </p:txBody>
      </p:sp>
    </p:spTree>
    <p:extLst>
      <p:ext uri="{BB962C8B-B14F-4D97-AF65-F5344CB8AC3E}">
        <p14:creationId xmlns:p14="http://schemas.microsoft.com/office/powerpoint/2010/main" val="143823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D4F7E2-BAA4-4DE4-8D79-EE7F2C3E5603}" type="slidenum">
              <a:rPr lang="en-US" smtClean="0"/>
              <a:t>22</a:t>
            </a:fld>
            <a:endParaRPr lang="en-US"/>
          </a:p>
        </p:txBody>
      </p:sp>
    </p:spTree>
    <p:extLst>
      <p:ext uri="{BB962C8B-B14F-4D97-AF65-F5344CB8AC3E}">
        <p14:creationId xmlns:p14="http://schemas.microsoft.com/office/powerpoint/2010/main" val="311661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1C53DB-B598-42A0-9C04-6051C88E5C82}" type="datetime1">
              <a:rPr lang="en-US" smtClean="0"/>
              <a:t>8/2/2023</a:t>
            </a:fld>
            <a:endParaRPr lang="en-US"/>
          </a:p>
        </p:txBody>
      </p:sp>
      <p:sp>
        <p:nvSpPr>
          <p:cNvPr id="5" name="Footer Placeholder 4"/>
          <p:cNvSpPr>
            <a:spLocks noGrp="1"/>
          </p:cNvSpPr>
          <p:nvPr>
            <p:ph type="ftr" sz="quarter" idx="11"/>
          </p:nvPr>
        </p:nvSpPr>
        <p:spPr/>
        <p:txBody>
          <a:bodyPr/>
          <a:lstStyle/>
          <a:p>
            <a:r>
              <a:rPr lang="en-US"/>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47479-777C-4520-94C2-1D5CA28E952B}" type="datetime1">
              <a:rPr lang="en-US" smtClean="0"/>
              <a:t>8/2/2023</a:t>
            </a:fld>
            <a:endParaRPr lang="en-US"/>
          </a:p>
        </p:txBody>
      </p:sp>
      <p:sp>
        <p:nvSpPr>
          <p:cNvPr id="5" name="Footer Placeholder 4"/>
          <p:cNvSpPr>
            <a:spLocks noGrp="1"/>
          </p:cNvSpPr>
          <p:nvPr>
            <p:ph type="ftr" sz="quarter" idx="11"/>
          </p:nvPr>
        </p:nvSpPr>
        <p:spPr/>
        <p:txBody>
          <a:bodyPr/>
          <a:lstStyle/>
          <a:p>
            <a:r>
              <a:rPr lang="en-US"/>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C6FCC2-4930-4203-AFFA-148926CF7BAE}" type="datetime1">
              <a:rPr lang="en-US" smtClean="0"/>
              <a:t>8/2/2023</a:t>
            </a:fld>
            <a:endParaRPr lang="en-US"/>
          </a:p>
        </p:txBody>
      </p:sp>
      <p:sp>
        <p:nvSpPr>
          <p:cNvPr id="5" name="Footer Placeholder 4"/>
          <p:cNvSpPr>
            <a:spLocks noGrp="1"/>
          </p:cNvSpPr>
          <p:nvPr>
            <p:ph type="ftr" sz="quarter" idx="11"/>
          </p:nvPr>
        </p:nvSpPr>
        <p:spPr/>
        <p:txBody>
          <a:bodyPr/>
          <a:lstStyle/>
          <a:p>
            <a:r>
              <a:rPr lang="en-US"/>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97967-56E6-4A65-88F7-B69936D3BBCE}" type="datetime1">
              <a:rPr lang="en-US" smtClean="0"/>
              <a:t>8/2/2023</a:t>
            </a:fld>
            <a:endParaRPr lang="en-US"/>
          </a:p>
        </p:txBody>
      </p:sp>
      <p:sp>
        <p:nvSpPr>
          <p:cNvPr id="5" name="Footer Placeholder 4"/>
          <p:cNvSpPr>
            <a:spLocks noGrp="1"/>
          </p:cNvSpPr>
          <p:nvPr>
            <p:ph type="ftr" sz="quarter" idx="11"/>
          </p:nvPr>
        </p:nvSpPr>
        <p:spPr/>
        <p:txBody>
          <a:bodyPr/>
          <a:lstStyle/>
          <a:p>
            <a:r>
              <a:rPr lang="en-US"/>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40688-8652-4822-8378-7B433C5D34E1}" type="datetime1">
              <a:rPr lang="en-US" smtClean="0"/>
              <a:t>8/2/2023</a:t>
            </a:fld>
            <a:endParaRPr lang="en-US"/>
          </a:p>
        </p:txBody>
      </p:sp>
      <p:sp>
        <p:nvSpPr>
          <p:cNvPr id="5" name="Footer Placeholder 4"/>
          <p:cNvSpPr>
            <a:spLocks noGrp="1"/>
          </p:cNvSpPr>
          <p:nvPr>
            <p:ph type="ftr" sz="quarter" idx="11"/>
          </p:nvPr>
        </p:nvSpPr>
        <p:spPr/>
        <p:txBody>
          <a:bodyPr/>
          <a:lstStyle/>
          <a:p>
            <a:r>
              <a:rPr lang="en-US"/>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532DAA-C9E6-410C-825C-986451F5698D}" type="datetime1">
              <a:rPr lang="en-US" smtClean="0"/>
              <a:t>8/2/2023</a:t>
            </a:fld>
            <a:endParaRPr lang="en-US"/>
          </a:p>
        </p:txBody>
      </p:sp>
      <p:sp>
        <p:nvSpPr>
          <p:cNvPr id="6" name="Footer Placeholder 5"/>
          <p:cNvSpPr>
            <a:spLocks noGrp="1"/>
          </p:cNvSpPr>
          <p:nvPr>
            <p:ph type="ftr" sz="quarter" idx="11"/>
          </p:nvPr>
        </p:nvSpPr>
        <p:spPr/>
        <p:txBody>
          <a:bodyPr/>
          <a:lstStyle/>
          <a:p>
            <a:r>
              <a:rPr lang="en-US"/>
              <a:t>eGrants LEA Training Module 3</a:t>
            </a:r>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73DE41-B8AD-427C-A744-D8A35C2911E0}" type="datetime1">
              <a:rPr lang="en-US" smtClean="0"/>
              <a:t>8/2/2023</a:t>
            </a:fld>
            <a:endParaRPr lang="en-US"/>
          </a:p>
        </p:txBody>
      </p:sp>
      <p:sp>
        <p:nvSpPr>
          <p:cNvPr id="8" name="Footer Placeholder 7"/>
          <p:cNvSpPr>
            <a:spLocks noGrp="1"/>
          </p:cNvSpPr>
          <p:nvPr>
            <p:ph type="ftr" sz="quarter" idx="11"/>
          </p:nvPr>
        </p:nvSpPr>
        <p:spPr/>
        <p:txBody>
          <a:bodyPr/>
          <a:lstStyle/>
          <a:p>
            <a:r>
              <a:rPr lang="en-US"/>
              <a:t>eGrants LEA Training Module 3</a:t>
            </a:r>
          </a:p>
        </p:txBody>
      </p:sp>
      <p:sp>
        <p:nvSpPr>
          <p:cNvPr id="9" name="Slide Number Placeholder 8"/>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D001E-D971-47ED-934D-919A61C59BD9}" type="datetime1">
              <a:rPr lang="en-US" smtClean="0"/>
              <a:t>8/2/2023</a:t>
            </a:fld>
            <a:endParaRPr lang="en-US"/>
          </a:p>
        </p:txBody>
      </p:sp>
      <p:sp>
        <p:nvSpPr>
          <p:cNvPr id="4" name="Footer Placeholder 3"/>
          <p:cNvSpPr>
            <a:spLocks noGrp="1"/>
          </p:cNvSpPr>
          <p:nvPr>
            <p:ph type="ftr" sz="quarter" idx="11"/>
          </p:nvPr>
        </p:nvSpPr>
        <p:spPr/>
        <p:txBody>
          <a:bodyPr/>
          <a:lstStyle/>
          <a:p>
            <a:r>
              <a:rPr lang="en-US"/>
              <a:t>eGrants LEA Training Module 3</a:t>
            </a:r>
          </a:p>
        </p:txBody>
      </p:sp>
      <p:sp>
        <p:nvSpPr>
          <p:cNvPr id="5" name="Slide Number Placeholder 4"/>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9C589-7DB9-4DC5-B3BC-91417319B695}" type="datetime1">
              <a:rPr lang="en-US" smtClean="0"/>
              <a:t>8/2/2023</a:t>
            </a:fld>
            <a:endParaRPr lang="en-US"/>
          </a:p>
        </p:txBody>
      </p:sp>
      <p:sp>
        <p:nvSpPr>
          <p:cNvPr id="3" name="Footer Placeholder 2"/>
          <p:cNvSpPr>
            <a:spLocks noGrp="1"/>
          </p:cNvSpPr>
          <p:nvPr>
            <p:ph type="ftr" sz="quarter" idx="11"/>
          </p:nvPr>
        </p:nvSpPr>
        <p:spPr/>
        <p:txBody>
          <a:bodyPr/>
          <a:lstStyle/>
          <a:p>
            <a:r>
              <a:rPr lang="en-US"/>
              <a:t>eGrants LEA Training Module 3</a:t>
            </a:r>
          </a:p>
        </p:txBody>
      </p:sp>
      <p:sp>
        <p:nvSpPr>
          <p:cNvPr id="4" name="Slide Number Placeholder 3"/>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D21A9-8BD1-405D-8E2B-C70532825621}" type="datetime1">
              <a:rPr lang="en-US" smtClean="0"/>
              <a:t>8/2/2023</a:t>
            </a:fld>
            <a:endParaRPr lang="en-US"/>
          </a:p>
        </p:txBody>
      </p:sp>
      <p:sp>
        <p:nvSpPr>
          <p:cNvPr id="6" name="Footer Placeholder 5"/>
          <p:cNvSpPr>
            <a:spLocks noGrp="1"/>
          </p:cNvSpPr>
          <p:nvPr>
            <p:ph type="ftr" sz="quarter" idx="11"/>
          </p:nvPr>
        </p:nvSpPr>
        <p:spPr/>
        <p:txBody>
          <a:bodyPr/>
          <a:lstStyle/>
          <a:p>
            <a:r>
              <a:rPr lang="en-US"/>
              <a:t>eGrants LEA Training Module 3</a:t>
            </a:r>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5F54B2-A12A-4C53-812D-9A1AFAD538AF}" type="datetime1">
              <a:rPr lang="en-US" smtClean="0"/>
              <a:t>8/2/2023</a:t>
            </a:fld>
            <a:endParaRPr lang="en-US"/>
          </a:p>
        </p:txBody>
      </p:sp>
      <p:sp>
        <p:nvSpPr>
          <p:cNvPr id="6" name="Footer Placeholder 5"/>
          <p:cNvSpPr>
            <a:spLocks noGrp="1"/>
          </p:cNvSpPr>
          <p:nvPr>
            <p:ph type="ftr" sz="quarter" idx="11"/>
          </p:nvPr>
        </p:nvSpPr>
        <p:spPr/>
        <p:txBody>
          <a:bodyPr/>
          <a:lstStyle/>
          <a:p>
            <a:r>
              <a:rPr lang="en-US"/>
              <a:t>eGrants LEA Training Module 3</a:t>
            </a:r>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7D30F-B0B6-4AD9-B933-7A6AEB5567C7}" type="datetime1">
              <a:rPr lang="en-US" smtClean="0"/>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eGrants LEA Training Module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FE7D2-B5A6-415F-AB98-5C760E3C03B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6778" y="4328943"/>
            <a:ext cx="6400800" cy="1752600"/>
          </a:xfrm>
        </p:spPr>
        <p:txBody>
          <a:bodyPr/>
          <a:lstStyle/>
          <a:p>
            <a:r>
              <a:rPr lang="en-US"/>
              <a:t>Training Module 2</a:t>
            </a:r>
          </a:p>
          <a:p>
            <a:r>
              <a:rPr lang="en-US"/>
              <a:t>Funding Applications</a:t>
            </a:r>
          </a:p>
        </p:txBody>
      </p:sp>
      <p:sp>
        <p:nvSpPr>
          <p:cNvPr id="4" name="Title 1"/>
          <p:cNvSpPr txBox="1">
            <a:spLocks/>
          </p:cNvSpPr>
          <p:nvPr/>
        </p:nvSpPr>
        <p:spPr>
          <a:xfrm>
            <a:off x="767120" y="1757419"/>
            <a:ext cx="7772400" cy="1905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dirty="0"/>
            </a:br>
            <a:r>
              <a:rPr lang="en-US" sz="3600" dirty="0"/>
              <a:t>Department of Elementary &amp; Secondary Education (DESE)</a:t>
            </a:r>
          </a:p>
        </p:txBody>
      </p:sp>
      <p:sp>
        <p:nvSpPr>
          <p:cNvPr id="2" name="Title 1">
            <a:extLst>
              <a:ext uri="{FF2B5EF4-FFF2-40B4-BE49-F238E27FC236}">
                <a16:creationId xmlns:a16="http://schemas.microsoft.com/office/drawing/2014/main" id="{050784ED-93F8-38CC-3507-6904F29C937F}"/>
              </a:ext>
            </a:extLst>
          </p:cNvPr>
          <p:cNvSpPr>
            <a:spLocks noGrp="1"/>
          </p:cNvSpPr>
          <p:nvPr>
            <p:ph type="ctrTitle"/>
          </p:nvPr>
        </p:nvSpPr>
        <p:spPr>
          <a:xfrm>
            <a:off x="685800" y="881752"/>
            <a:ext cx="7772400" cy="1470025"/>
          </a:xfrm>
        </p:spPr>
        <p:txBody>
          <a:bodyPr/>
          <a:lstStyle/>
          <a:p>
            <a:r>
              <a:rPr lang="en-US" dirty="0"/>
              <a:t>Grants Education Management System (GEM$)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D7C5-B9E2-4811-AA6C-35FA6D32BDF2}"/>
              </a:ext>
            </a:extLst>
          </p:cNvPr>
          <p:cNvSpPr>
            <a:spLocks noGrp="1"/>
          </p:cNvSpPr>
          <p:nvPr>
            <p:ph type="title"/>
          </p:nvPr>
        </p:nvSpPr>
        <p:spPr>
          <a:xfrm>
            <a:off x="381000" y="91440"/>
            <a:ext cx="8229600" cy="1143000"/>
          </a:xfrm>
        </p:spPr>
        <p:txBody>
          <a:bodyPr/>
          <a:lstStyle/>
          <a:p>
            <a:r>
              <a:rPr lang="en-US"/>
              <a:t>Sections Page</a:t>
            </a:r>
          </a:p>
        </p:txBody>
      </p:sp>
      <p:sp>
        <p:nvSpPr>
          <p:cNvPr id="3" name="TextBox 2">
            <a:extLst>
              <a:ext uri="{FF2B5EF4-FFF2-40B4-BE49-F238E27FC236}">
                <a16:creationId xmlns:a16="http://schemas.microsoft.com/office/drawing/2014/main" id="{160D3CDD-AD01-466E-89C7-84D2CF2C1EA1}"/>
              </a:ext>
            </a:extLst>
          </p:cNvPr>
          <p:cNvSpPr txBox="1"/>
          <p:nvPr/>
        </p:nvSpPr>
        <p:spPr>
          <a:xfrm>
            <a:off x="533400" y="1371600"/>
            <a:ext cx="8382000" cy="4832092"/>
          </a:xfrm>
          <a:prstGeom prst="rect">
            <a:avLst/>
          </a:prstGeom>
          <a:noFill/>
        </p:spPr>
        <p:txBody>
          <a:bodyPr wrap="square" rtlCol="0">
            <a:spAutoFit/>
          </a:bodyPr>
          <a:lstStyle/>
          <a:p>
            <a:r>
              <a:rPr lang="en-US" sz="2800"/>
              <a:t>“Sections” are a consistent structure across GEM$ applications and reimbursement requests.</a:t>
            </a:r>
          </a:p>
          <a:p>
            <a:pPr marL="1028700" lvl="1" indent="-571500">
              <a:buFont typeface="Arial" panose="020B0604020202020204" pitchFamily="34" charset="0"/>
              <a:buChar char="•"/>
            </a:pPr>
            <a:r>
              <a:rPr lang="en-US" sz="2800"/>
              <a:t>Status changes</a:t>
            </a:r>
          </a:p>
          <a:p>
            <a:pPr marL="1028700" lvl="1" indent="-571500">
              <a:buFont typeface="Arial" panose="020B0604020202020204" pitchFamily="34" charset="0"/>
              <a:buChar char="•"/>
            </a:pPr>
            <a:r>
              <a:rPr lang="en-US" sz="2800"/>
              <a:t>History Log and Comments</a:t>
            </a:r>
          </a:p>
          <a:p>
            <a:pPr marL="1028700" lvl="1" indent="-571500">
              <a:buFont typeface="Arial" panose="020B0604020202020204" pitchFamily="34" charset="0"/>
              <a:buChar char="•"/>
            </a:pPr>
            <a:r>
              <a:rPr lang="en-US" sz="2800"/>
              <a:t>Allocations</a:t>
            </a:r>
          </a:p>
          <a:p>
            <a:pPr marL="1028700" lvl="1" indent="-571500">
              <a:buFont typeface="Arial" panose="020B0604020202020204" pitchFamily="34" charset="0"/>
              <a:buChar char="•"/>
            </a:pPr>
            <a:r>
              <a:rPr lang="en-US" sz="2800"/>
              <a:t>Grant sections</a:t>
            </a:r>
          </a:p>
          <a:p>
            <a:pPr marL="1028700" lvl="1" indent="-571500">
              <a:buFont typeface="Arial" panose="020B0604020202020204" pitchFamily="34" charset="0"/>
              <a:buChar char="•"/>
            </a:pPr>
            <a:r>
              <a:rPr lang="en-US" sz="2800"/>
              <a:t>General sections</a:t>
            </a:r>
          </a:p>
          <a:p>
            <a:pPr marL="1028700" lvl="1" indent="-571500">
              <a:buFont typeface="Arial" panose="020B0604020202020204" pitchFamily="34" charset="0"/>
              <a:buChar char="•"/>
            </a:pPr>
            <a:r>
              <a:rPr lang="en-US" sz="2800"/>
              <a:t>Validation: Error and Warning messages</a:t>
            </a:r>
          </a:p>
          <a:p>
            <a:pPr marL="1028700" lvl="1" indent="-571500">
              <a:buFont typeface="Arial" panose="020B0604020202020204" pitchFamily="34" charset="0"/>
              <a:buChar char="•"/>
            </a:pPr>
            <a:r>
              <a:rPr lang="en-US" sz="2800"/>
              <a:t>Print</a:t>
            </a:r>
          </a:p>
          <a:p>
            <a:pPr marL="1028700" lvl="1" indent="-571500">
              <a:buFont typeface="Arial" panose="020B0604020202020204" pitchFamily="34" charset="0"/>
              <a:buChar char="•"/>
            </a:pPr>
            <a:r>
              <a:rPr lang="en-US" sz="2800"/>
              <a:t>Revision Details (on revisions &gt; 0)</a:t>
            </a:r>
          </a:p>
          <a:p>
            <a:pPr marL="1028700" lvl="1" indent="-571500">
              <a:buFont typeface="Arial" panose="020B0604020202020204" pitchFamily="34" charset="0"/>
              <a:buChar char="•"/>
            </a:pPr>
            <a:r>
              <a:rPr lang="en-US" sz="2800"/>
              <a:t>Checklist for SEA qualitative review</a:t>
            </a:r>
          </a:p>
        </p:txBody>
      </p:sp>
      <p:sp>
        <p:nvSpPr>
          <p:cNvPr id="4" name="Slide Number Placeholder 3"/>
          <p:cNvSpPr txBox="1">
            <a:spLocks/>
          </p:cNvSpPr>
          <p:nvPr/>
        </p:nvSpPr>
        <p:spPr>
          <a:xfrm>
            <a:off x="65532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DFE7D2-B5A6-415F-AB98-5C760E3C03B9}" type="slidenum">
              <a:rPr lang="en-US" smtClean="0"/>
              <a:pPr/>
              <a:t>10</a:t>
            </a:fld>
            <a:endParaRPr lang="en-US"/>
          </a:p>
        </p:txBody>
      </p:sp>
    </p:spTree>
    <p:extLst>
      <p:ext uri="{BB962C8B-B14F-4D97-AF65-F5344CB8AC3E}">
        <p14:creationId xmlns:p14="http://schemas.microsoft.com/office/powerpoint/2010/main" val="203286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Understanding Statuses</a:t>
            </a:r>
          </a:p>
        </p:txBody>
      </p:sp>
      <p:sp>
        <p:nvSpPr>
          <p:cNvPr id="3" name="Content Placeholder 2"/>
          <p:cNvSpPr>
            <a:spLocks noGrp="1"/>
          </p:cNvSpPr>
          <p:nvPr>
            <p:ph sz="half" idx="1"/>
          </p:nvPr>
        </p:nvSpPr>
        <p:spPr>
          <a:xfrm>
            <a:off x="457200" y="1371600"/>
            <a:ext cx="8305800" cy="3124200"/>
          </a:xfrm>
        </p:spPr>
        <p:txBody>
          <a:bodyPr>
            <a:normAutofit fontScale="85000" lnSpcReduction="20000"/>
          </a:bodyPr>
          <a:lstStyle/>
          <a:p>
            <a:pPr>
              <a:lnSpc>
                <a:spcPct val="110000"/>
              </a:lnSpc>
              <a:spcBef>
                <a:spcPts val="600"/>
              </a:spcBef>
            </a:pPr>
            <a:r>
              <a:rPr lang="en-US">
                <a:solidFill>
                  <a:srgbClr val="FFFF00"/>
                </a:solidFill>
              </a:rPr>
              <a:t>To begin work on a funding application, the user must click the link “Application Started.”</a:t>
            </a:r>
            <a:endParaRPr lang="en-US"/>
          </a:p>
          <a:p>
            <a:pPr>
              <a:lnSpc>
                <a:spcPct val="110000"/>
              </a:lnSpc>
              <a:spcBef>
                <a:spcPts val="600"/>
              </a:spcBef>
            </a:pPr>
            <a:r>
              <a:rPr lang="en-US"/>
              <a:t>The Sections page displays the current status of the application and the next possible status(es).</a:t>
            </a:r>
          </a:p>
          <a:p>
            <a:pPr>
              <a:lnSpc>
                <a:spcPct val="110000"/>
              </a:lnSpc>
              <a:spcBef>
                <a:spcPts val="600"/>
              </a:spcBef>
            </a:pPr>
            <a:r>
              <a:rPr lang="en-US"/>
              <a:t>If the user lacks the correct permission, the status change confirmation screen will indicate so.</a:t>
            </a:r>
          </a:p>
          <a:p>
            <a:pPr>
              <a:lnSpc>
                <a:spcPct val="110000"/>
              </a:lnSpc>
              <a:spcBef>
                <a:spcPts val="600"/>
              </a:spcBef>
            </a:pPr>
            <a:r>
              <a:rPr lang="en-US"/>
              <a:t>Hover on the status change link for hints on role(s) required to change status and user(s) who can perform the status change.</a:t>
            </a:r>
          </a:p>
          <a:p>
            <a:pPr marL="0" indent="0">
              <a:lnSpc>
                <a:spcPct val="110000"/>
              </a:lnSpc>
              <a:spcBef>
                <a:spcPts val="600"/>
              </a:spcBef>
              <a:buNone/>
            </a:pPr>
            <a:endParaRPr lang="en-US">
              <a:solidFill>
                <a:srgbClr val="FFFF00"/>
              </a:solidFill>
            </a:endParaRPr>
          </a:p>
          <a:p>
            <a:pPr marL="0" indent="0">
              <a:buNone/>
            </a:pPr>
            <a:endParaRPr lang="en-US"/>
          </a:p>
        </p:txBody>
      </p:sp>
      <p:sp>
        <p:nvSpPr>
          <p:cNvPr id="7" name="Footer Placeholder 6"/>
          <p:cNvSpPr>
            <a:spLocks noGrp="1"/>
          </p:cNvSpPr>
          <p:nvPr>
            <p:ph type="ftr" sz="quarter" idx="11"/>
          </p:nvPr>
        </p:nvSpPr>
        <p:spPr/>
        <p:txBody>
          <a:bodyPr/>
          <a:lstStyle/>
          <a:p>
            <a:r>
              <a:rPr lang="en-US"/>
              <a:t>Funding Application</a:t>
            </a:r>
          </a:p>
        </p:txBody>
      </p:sp>
      <p:sp>
        <p:nvSpPr>
          <p:cNvPr id="8" name="Slide Number Placeholder 7"/>
          <p:cNvSpPr>
            <a:spLocks noGrp="1"/>
          </p:cNvSpPr>
          <p:nvPr>
            <p:ph type="sldNum" sz="quarter" idx="12"/>
          </p:nvPr>
        </p:nvSpPr>
        <p:spPr/>
        <p:txBody>
          <a:bodyPr/>
          <a:lstStyle/>
          <a:p>
            <a:fld id="{F5DFE7D2-B5A6-415F-AB98-5C760E3C03B9}" type="slidenum">
              <a:rPr lang="en-US" smtClean="0"/>
              <a:pPr/>
              <a:t>11</a:t>
            </a:fld>
            <a:endParaRPr lang="en-US"/>
          </a:p>
        </p:txBody>
      </p:sp>
      <p:pic>
        <p:nvPicPr>
          <p:cNvPr id="5" name="Picture 4" descr="Sample display in GEM$ of permissions for making changes. This example shows that only certain roles can make the change requested, and also lists the names of the people who are assigned those roles.">
            <a:extLst>
              <a:ext uri="{FF2B5EF4-FFF2-40B4-BE49-F238E27FC236}">
                <a16:creationId xmlns:a16="http://schemas.microsoft.com/office/drawing/2014/main" id="{26F7C8B8-68D5-42B5-8789-ACB6E4B54F44}"/>
              </a:ext>
            </a:extLst>
          </p:cNvPr>
          <p:cNvPicPr>
            <a:picLocks noChangeAspect="1"/>
          </p:cNvPicPr>
          <p:nvPr/>
        </p:nvPicPr>
        <p:blipFill>
          <a:blip r:embed="rId2"/>
          <a:stretch>
            <a:fillRect/>
          </a:stretch>
        </p:blipFill>
        <p:spPr>
          <a:xfrm>
            <a:off x="1981200" y="4334009"/>
            <a:ext cx="5000000" cy="21333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The Allocations Page</a:t>
            </a:r>
          </a:p>
        </p:txBody>
      </p:sp>
      <p:sp>
        <p:nvSpPr>
          <p:cNvPr id="3" name="Content Placeholder 2"/>
          <p:cNvSpPr>
            <a:spLocks noGrp="1"/>
          </p:cNvSpPr>
          <p:nvPr>
            <p:ph sz="half" idx="1"/>
          </p:nvPr>
        </p:nvSpPr>
        <p:spPr>
          <a:xfrm>
            <a:off x="457200" y="1371600"/>
            <a:ext cx="8305800" cy="4495800"/>
          </a:xfrm>
        </p:spPr>
        <p:txBody>
          <a:bodyPr>
            <a:normAutofit/>
          </a:bodyPr>
          <a:lstStyle/>
          <a:p>
            <a:pPr>
              <a:lnSpc>
                <a:spcPct val="110000"/>
              </a:lnSpc>
              <a:spcBef>
                <a:spcPts val="600"/>
              </a:spcBef>
            </a:pPr>
            <a:r>
              <a:rPr lang="en-US"/>
              <a:t>This page displays the allocation(s) for each grant in the funding application.</a:t>
            </a:r>
          </a:p>
          <a:p>
            <a:pPr>
              <a:lnSpc>
                <a:spcPct val="110000"/>
              </a:lnSpc>
              <a:spcBef>
                <a:spcPts val="600"/>
              </a:spcBef>
            </a:pPr>
            <a:r>
              <a:rPr lang="en-US"/>
              <a:t>It is broken out by Allocation Type.</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12</a:t>
            </a:fld>
            <a:endParaRPr lang="en-US"/>
          </a:p>
        </p:txBody>
      </p:sp>
      <p:pic>
        <p:nvPicPr>
          <p:cNvPr id="7" name="Picture 6" descr="Sample allocation page in GEM$">
            <a:extLst>
              <a:ext uri="{FF2B5EF4-FFF2-40B4-BE49-F238E27FC236}">
                <a16:creationId xmlns:a16="http://schemas.microsoft.com/office/drawing/2014/main" id="{C1F4DA21-5308-4B0F-BF53-5935B871ADF0}"/>
              </a:ext>
            </a:extLst>
          </p:cNvPr>
          <p:cNvPicPr>
            <a:picLocks noChangeAspect="1"/>
          </p:cNvPicPr>
          <p:nvPr/>
        </p:nvPicPr>
        <p:blipFill>
          <a:blip r:embed="rId2"/>
          <a:stretch>
            <a:fillRect/>
          </a:stretch>
        </p:blipFill>
        <p:spPr>
          <a:xfrm>
            <a:off x="457200" y="3733800"/>
            <a:ext cx="8152381" cy="1775238"/>
          </a:xfrm>
          <a:prstGeom prst="rect">
            <a:avLst/>
          </a:prstGeom>
          <a:ln>
            <a:solidFill>
              <a:schemeClr val="accent1"/>
            </a:solidFill>
          </a:ln>
        </p:spPr>
      </p:pic>
    </p:spTree>
    <p:extLst>
      <p:ext uri="{BB962C8B-B14F-4D97-AF65-F5344CB8AC3E}">
        <p14:creationId xmlns:p14="http://schemas.microsoft.com/office/powerpoint/2010/main" val="7948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fontScale="90000"/>
          </a:bodyPr>
          <a:lstStyle/>
          <a:p>
            <a:r>
              <a:rPr lang="en-US"/>
              <a:t>Funding Application Page Navigation</a:t>
            </a:r>
          </a:p>
        </p:txBody>
      </p:sp>
      <p:sp>
        <p:nvSpPr>
          <p:cNvPr id="3" name="Content Placeholder 2"/>
          <p:cNvSpPr>
            <a:spLocks noGrp="1"/>
          </p:cNvSpPr>
          <p:nvPr>
            <p:ph sz="half" idx="1"/>
          </p:nvPr>
        </p:nvSpPr>
        <p:spPr>
          <a:xfrm>
            <a:off x="456405" y="1371600"/>
            <a:ext cx="8229600" cy="4343400"/>
          </a:xfrm>
        </p:spPr>
        <p:txBody>
          <a:bodyPr/>
          <a:lstStyle/>
          <a:p>
            <a:pPr>
              <a:spcBef>
                <a:spcPts val="600"/>
              </a:spcBef>
            </a:pPr>
            <a:r>
              <a:rPr lang="en-US" b="1"/>
              <a:t>Go To</a:t>
            </a:r>
            <a:r>
              <a:rPr lang="en-US"/>
              <a:t> / </a:t>
            </a:r>
            <a:r>
              <a:rPr lang="en-US" b="1"/>
              <a:t>Save and Go To</a:t>
            </a:r>
            <a:r>
              <a:rPr lang="en-US"/>
              <a:t> menu options allow navigation between any pages in the funding application.</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13</a:t>
            </a:fld>
            <a:endParaRPr lang="en-US"/>
          </a:p>
        </p:txBody>
      </p:sp>
      <p:pic>
        <p:nvPicPr>
          <p:cNvPr id="7" name="Picture 6" descr="Save and Go To menu in GEM$ selected and Title III, Part A: Immigrant Children and Youth sub-menu highlighted">
            <a:extLst>
              <a:ext uri="{FF2B5EF4-FFF2-40B4-BE49-F238E27FC236}">
                <a16:creationId xmlns:a16="http://schemas.microsoft.com/office/drawing/2014/main" id="{6EEC9142-95B5-4D56-A770-4FDB687BCD8C}"/>
              </a:ext>
            </a:extLst>
          </p:cNvPr>
          <p:cNvPicPr>
            <a:picLocks noChangeAspect="1"/>
          </p:cNvPicPr>
          <p:nvPr/>
        </p:nvPicPr>
        <p:blipFill>
          <a:blip r:embed="rId2"/>
          <a:stretch>
            <a:fillRect/>
          </a:stretch>
        </p:blipFill>
        <p:spPr>
          <a:xfrm>
            <a:off x="1109300" y="2934019"/>
            <a:ext cx="6923809" cy="2552381"/>
          </a:xfrm>
          <a:prstGeom prst="rect">
            <a:avLst/>
          </a:prstGeom>
          <a:ln>
            <a:solidFill>
              <a:schemeClr val="accent1"/>
            </a:solidFill>
          </a:ln>
        </p:spPr>
      </p:pic>
    </p:spTree>
    <p:extLst>
      <p:ext uri="{BB962C8B-B14F-4D97-AF65-F5344CB8AC3E}">
        <p14:creationId xmlns:p14="http://schemas.microsoft.com/office/powerpoint/2010/main" val="2419031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Save and Go To</a:t>
            </a:r>
            <a:r>
              <a:rPr lang="en-US" sz="3200"/>
              <a:t>…continued</a:t>
            </a:r>
          </a:p>
        </p:txBody>
      </p:sp>
      <p:sp>
        <p:nvSpPr>
          <p:cNvPr id="3" name="Content Placeholder 2"/>
          <p:cNvSpPr>
            <a:spLocks noGrp="1"/>
          </p:cNvSpPr>
          <p:nvPr>
            <p:ph sz="half" idx="1"/>
          </p:nvPr>
        </p:nvSpPr>
        <p:spPr>
          <a:xfrm>
            <a:off x="457200" y="1371600"/>
            <a:ext cx="8229600" cy="4495800"/>
          </a:xfrm>
        </p:spPr>
        <p:txBody>
          <a:bodyPr>
            <a:normAutofit lnSpcReduction="10000"/>
          </a:bodyPr>
          <a:lstStyle/>
          <a:p>
            <a:pPr>
              <a:spcBef>
                <a:spcPts val="600"/>
              </a:spcBef>
            </a:pPr>
            <a:r>
              <a:rPr lang="en-US"/>
              <a:t>Using Save and Go To refreshes session timeout.</a:t>
            </a:r>
          </a:p>
          <a:p>
            <a:pPr>
              <a:spcBef>
                <a:spcPts val="600"/>
              </a:spcBef>
            </a:pPr>
            <a:r>
              <a:rPr lang="en-US"/>
              <a:t>Save and Go To Current Page:  Saves changes to the page and keeps user on that page.</a:t>
            </a:r>
          </a:p>
          <a:p>
            <a:pPr>
              <a:spcBef>
                <a:spcPts val="600"/>
              </a:spcBef>
            </a:pPr>
            <a:r>
              <a:rPr lang="en-US"/>
              <a:t>Save and Go To Next Page:  Saves changes to the page and moves user to next page in that section.</a:t>
            </a:r>
          </a:p>
          <a:p>
            <a:pPr>
              <a:spcBef>
                <a:spcPts val="600"/>
              </a:spcBef>
            </a:pPr>
            <a:r>
              <a:rPr lang="en-US"/>
              <a:t>Save and Go To Previous Page:  Saves changes to the page and moves user to previous page in that section.</a:t>
            </a:r>
          </a:p>
          <a:p>
            <a:pPr lvl="1">
              <a:spcBef>
                <a:spcPts val="600"/>
              </a:spcBef>
            </a:pPr>
            <a:r>
              <a:rPr lang="en-US"/>
              <a:t>If no previous or next page exist, user is returned to Sections page.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14</a:t>
            </a:fld>
            <a:endParaRPr lang="en-US"/>
          </a:p>
        </p:txBody>
      </p:sp>
    </p:spTree>
    <p:extLst>
      <p:ext uri="{BB962C8B-B14F-4D97-AF65-F5344CB8AC3E}">
        <p14:creationId xmlns:p14="http://schemas.microsoft.com/office/powerpoint/2010/main" val="368011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Page Locking</a:t>
            </a:r>
          </a:p>
        </p:txBody>
      </p:sp>
      <p:sp>
        <p:nvSpPr>
          <p:cNvPr id="3" name="Content Placeholder 2"/>
          <p:cNvSpPr>
            <a:spLocks noGrp="1"/>
          </p:cNvSpPr>
          <p:nvPr>
            <p:ph sz="half" idx="1"/>
          </p:nvPr>
        </p:nvSpPr>
        <p:spPr>
          <a:xfrm>
            <a:off x="407460" y="1371600"/>
            <a:ext cx="8507939" cy="3505200"/>
          </a:xfrm>
        </p:spPr>
        <p:txBody>
          <a:bodyPr>
            <a:normAutofit/>
          </a:bodyPr>
          <a:lstStyle/>
          <a:p>
            <a:pPr>
              <a:spcBef>
                <a:spcPts val="600"/>
              </a:spcBef>
            </a:pPr>
            <a:r>
              <a:rPr lang="en-US"/>
              <a:t>GEM$ prevents multiple users from editing the same page simultaneously.</a:t>
            </a:r>
          </a:p>
          <a:p>
            <a:pPr lvl="1">
              <a:spcBef>
                <a:spcPts val="600"/>
              </a:spcBef>
            </a:pPr>
            <a:r>
              <a:rPr lang="en-US" sz="2800"/>
              <a:t>User will see message indicating the user that is locking the page.</a:t>
            </a:r>
          </a:p>
          <a:p>
            <a:pPr lvl="1">
              <a:spcBef>
                <a:spcPts val="600"/>
              </a:spcBef>
            </a:pPr>
            <a:r>
              <a:rPr lang="en-US" sz="2800"/>
              <a:t>The lock is released after that user leaves the page or the session times out.</a:t>
            </a:r>
          </a:p>
          <a:p>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15</a:t>
            </a:fld>
            <a:endParaRPr lang="en-US"/>
          </a:p>
        </p:txBody>
      </p:sp>
    </p:spTree>
    <p:extLst>
      <p:ext uri="{BB962C8B-B14F-4D97-AF65-F5344CB8AC3E}">
        <p14:creationId xmlns:p14="http://schemas.microsoft.com/office/powerpoint/2010/main" val="183966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16</a:t>
            </a:fld>
            <a:endParaRPr lang="en-US"/>
          </a:p>
        </p:txBody>
      </p:sp>
    </p:spTree>
    <p:extLst>
      <p:ext uri="{BB962C8B-B14F-4D97-AF65-F5344CB8AC3E}">
        <p14:creationId xmlns:p14="http://schemas.microsoft.com/office/powerpoint/2010/main" val="218959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Site-Level Funding Applications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17</a:t>
            </a:fld>
            <a:endParaRPr lang="en-US"/>
          </a:p>
        </p:txBody>
      </p:sp>
    </p:spTree>
    <p:extLst>
      <p:ext uri="{BB962C8B-B14F-4D97-AF65-F5344CB8AC3E}">
        <p14:creationId xmlns:p14="http://schemas.microsoft.com/office/powerpoint/2010/main" val="52120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dirty="0"/>
              <a:t>Most of the funding applications in GEM$ will be “district-level” (meaning parent-level) applications where the funding will exist in one budget.</a:t>
            </a:r>
          </a:p>
          <a:p>
            <a:pPr>
              <a:spcBef>
                <a:spcPts val="600"/>
              </a:spcBef>
            </a:pPr>
            <a:r>
              <a:rPr lang="en-US" sz="2800" dirty="0"/>
              <a:t>For site-level grants, budgeting is done at the site level. Applicants will enter</a:t>
            </a:r>
            <a:r>
              <a:rPr lang="en-US" dirty="0"/>
              <a:t> a budget for each site and the system will total the budgets for all of the sites into one district-level budget.</a:t>
            </a:r>
          </a:p>
          <a:p>
            <a:pPr>
              <a:spcBef>
                <a:spcPts val="600"/>
              </a:spcBef>
            </a:pPr>
            <a:r>
              <a:rPr lang="en-US" sz="2800" dirty="0"/>
              <a:t>An example of this functionality is for 21</a:t>
            </a:r>
            <a:r>
              <a:rPr lang="en-US" sz="2800" baseline="30000" dirty="0"/>
              <a:t>st</a:t>
            </a:r>
            <a:r>
              <a:rPr lang="en-US" sz="2800" dirty="0"/>
              <a:t> Century grants where an LEA may provide funding to an LEA who supports programs in multiple sites.</a:t>
            </a:r>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18</a:t>
            </a:fld>
            <a:endParaRPr lang="en-US"/>
          </a:p>
        </p:txBody>
      </p:sp>
    </p:spTree>
    <p:extLst>
      <p:ext uri="{BB962C8B-B14F-4D97-AF65-F5344CB8AC3E}">
        <p14:creationId xmlns:p14="http://schemas.microsoft.com/office/powerpoint/2010/main" val="62271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(2)</a:t>
            </a:r>
          </a:p>
        </p:txBody>
      </p:sp>
      <p:sp>
        <p:nvSpPr>
          <p:cNvPr id="3" name="Content Placeholder 2"/>
          <p:cNvSpPr>
            <a:spLocks noGrp="1"/>
          </p:cNvSpPr>
          <p:nvPr>
            <p:ph sz="half" idx="1"/>
          </p:nvPr>
        </p:nvSpPr>
        <p:spPr>
          <a:xfrm>
            <a:off x="407460" y="1371600"/>
            <a:ext cx="3039125" cy="4984750"/>
          </a:xfrm>
        </p:spPr>
        <p:txBody>
          <a:bodyPr>
            <a:normAutofit/>
          </a:bodyPr>
          <a:lstStyle/>
          <a:p>
            <a:pPr>
              <a:spcBef>
                <a:spcPts val="600"/>
              </a:spcBef>
            </a:pPr>
            <a:r>
              <a:rPr lang="en-US" dirty="0"/>
              <a:t>The dropdown selector in the middle of the Sections page allows the user to toggle between the district (parent organization) view and the site-level view.</a:t>
            </a:r>
            <a:endParaRPr lang="en-US" sz="2800" dirty="0"/>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19</a:t>
            </a:fld>
            <a:endParaRPr lang="en-US"/>
          </a:p>
        </p:txBody>
      </p:sp>
      <p:pic>
        <p:nvPicPr>
          <p:cNvPr id="7" name="Picture 6" descr="Dropdown menu allowing GEM$ user to choose between viewing the entire organizations, or just specific sites">
            <a:extLst>
              <a:ext uri="{FF2B5EF4-FFF2-40B4-BE49-F238E27FC236}">
                <a16:creationId xmlns:a16="http://schemas.microsoft.com/office/drawing/2014/main" id="{C3B3A5A4-0B44-4DA9-8952-F30F84A9F07E}"/>
              </a:ext>
            </a:extLst>
          </p:cNvPr>
          <p:cNvPicPr>
            <a:picLocks noChangeAspect="1"/>
          </p:cNvPicPr>
          <p:nvPr/>
        </p:nvPicPr>
        <p:blipFill>
          <a:blip r:embed="rId3"/>
          <a:stretch>
            <a:fillRect/>
          </a:stretch>
        </p:blipFill>
        <p:spPr>
          <a:xfrm>
            <a:off x="3581705" y="1500611"/>
            <a:ext cx="4876190" cy="4447619"/>
          </a:xfrm>
          <a:prstGeom prst="rect">
            <a:avLst/>
          </a:prstGeom>
          <a:ln>
            <a:solidFill>
              <a:schemeClr val="accent1"/>
            </a:solidFill>
          </a:ln>
        </p:spPr>
      </p:pic>
    </p:spTree>
    <p:extLst>
      <p:ext uri="{BB962C8B-B14F-4D97-AF65-F5344CB8AC3E}">
        <p14:creationId xmlns:p14="http://schemas.microsoft.com/office/powerpoint/2010/main" val="288085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Agenda</a:t>
            </a:r>
          </a:p>
        </p:txBody>
      </p:sp>
      <p:sp>
        <p:nvSpPr>
          <p:cNvPr id="3" name="Content Placeholder 2"/>
          <p:cNvSpPr>
            <a:spLocks noGrp="1"/>
          </p:cNvSpPr>
          <p:nvPr>
            <p:ph sz="half" idx="1"/>
          </p:nvPr>
        </p:nvSpPr>
        <p:spPr>
          <a:xfrm>
            <a:off x="457200" y="1371600"/>
            <a:ext cx="8305800" cy="4525963"/>
          </a:xfrm>
        </p:spPr>
        <p:txBody>
          <a:bodyPr>
            <a:normAutofit/>
          </a:bodyPr>
          <a:lstStyle/>
          <a:p>
            <a:r>
              <a:rPr lang="en-US" dirty="0"/>
              <a:t>Landing Pages and General Navigation</a:t>
            </a:r>
          </a:p>
          <a:p>
            <a:r>
              <a:rPr lang="en-US" dirty="0"/>
              <a:t>Site-Level Funding Applications</a:t>
            </a:r>
          </a:p>
          <a:p>
            <a:r>
              <a:rPr lang="en-US" dirty="0"/>
              <a:t>The Budget</a:t>
            </a:r>
          </a:p>
          <a:p>
            <a:r>
              <a:rPr lang="en-US" dirty="0"/>
              <a:t>Program Details</a:t>
            </a:r>
          </a:p>
          <a:p>
            <a:r>
              <a:rPr lang="en-US" dirty="0"/>
              <a:t>Related Documents</a:t>
            </a:r>
          </a:p>
          <a:p>
            <a:r>
              <a:rPr lang="en-US" dirty="0"/>
              <a:t>Submission and Review Workflow</a:t>
            </a:r>
          </a:p>
          <a:p>
            <a:r>
              <a:rPr lang="en-US" dirty="0"/>
              <a:t>Other GEM$ functionality</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(3)</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dirty="0"/>
              <a:t>When the selector is set to “District Level,” all of the pages displayed on the Sections page apply to the district (or parent-level organization).</a:t>
            </a:r>
          </a:p>
          <a:p>
            <a:pPr>
              <a:spcBef>
                <a:spcPts val="600"/>
              </a:spcBef>
            </a:pPr>
            <a:r>
              <a:rPr lang="en-US" sz="2800" dirty="0"/>
              <a:t>The Budget link shown here will display a read-only page.</a:t>
            </a:r>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20</a:t>
            </a:fld>
            <a:endParaRPr lang="en-US"/>
          </a:p>
        </p:txBody>
      </p:sp>
      <p:pic>
        <p:nvPicPr>
          <p:cNvPr id="7" name="Picture 6" descr="Sections page in GEM$ set to &quot;District Level&quot;">
            <a:extLst>
              <a:ext uri="{FF2B5EF4-FFF2-40B4-BE49-F238E27FC236}">
                <a16:creationId xmlns:a16="http://schemas.microsoft.com/office/drawing/2014/main" id="{B65BF297-07E4-478F-A137-F335681E8FC6}"/>
              </a:ext>
            </a:extLst>
          </p:cNvPr>
          <p:cNvPicPr>
            <a:picLocks noChangeAspect="1"/>
          </p:cNvPicPr>
          <p:nvPr/>
        </p:nvPicPr>
        <p:blipFill>
          <a:blip r:embed="rId3"/>
          <a:stretch>
            <a:fillRect/>
          </a:stretch>
        </p:blipFill>
        <p:spPr>
          <a:xfrm>
            <a:off x="2233905" y="3563646"/>
            <a:ext cx="4676190" cy="2161905"/>
          </a:xfrm>
          <a:prstGeom prst="rect">
            <a:avLst/>
          </a:prstGeom>
          <a:ln>
            <a:solidFill>
              <a:schemeClr val="accent1"/>
            </a:solidFill>
          </a:ln>
        </p:spPr>
      </p:pic>
    </p:spTree>
    <p:extLst>
      <p:ext uri="{BB962C8B-B14F-4D97-AF65-F5344CB8AC3E}">
        <p14:creationId xmlns:p14="http://schemas.microsoft.com/office/powerpoint/2010/main" val="65796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(4)</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dirty="0"/>
              <a:t>When the selector is set to the name of the site, the links displayed will be to the pages that are required for each site.</a:t>
            </a:r>
          </a:p>
          <a:p>
            <a:pPr>
              <a:spcBef>
                <a:spcPts val="600"/>
              </a:spcBef>
            </a:pPr>
            <a:r>
              <a:rPr lang="en-US" dirty="0"/>
              <a:t>Note that even if the organization only has one site, completing these pages for that site is required.</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21</a:t>
            </a:fld>
            <a:endParaRPr lang="en-US"/>
          </a:p>
        </p:txBody>
      </p:sp>
      <p:pic>
        <p:nvPicPr>
          <p:cNvPr id="8" name="Picture 7" descr="Sections page in GEM$ set to &quot;Building One&quot; level">
            <a:extLst>
              <a:ext uri="{FF2B5EF4-FFF2-40B4-BE49-F238E27FC236}">
                <a16:creationId xmlns:a16="http://schemas.microsoft.com/office/drawing/2014/main" id="{4F451483-82C1-4289-BDDB-D086DD64C002}"/>
              </a:ext>
            </a:extLst>
          </p:cNvPr>
          <p:cNvPicPr>
            <a:picLocks noChangeAspect="1"/>
          </p:cNvPicPr>
          <p:nvPr/>
        </p:nvPicPr>
        <p:blipFill>
          <a:blip r:embed="rId3"/>
          <a:stretch>
            <a:fillRect/>
          </a:stretch>
        </p:blipFill>
        <p:spPr>
          <a:xfrm>
            <a:off x="1667490" y="3740313"/>
            <a:ext cx="5161905" cy="2219048"/>
          </a:xfrm>
          <a:prstGeom prst="rect">
            <a:avLst/>
          </a:prstGeom>
          <a:ln>
            <a:solidFill>
              <a:schemeClr val="accent1"/>
            </a:solidFill>
          </a:ln>
        </p:spPr>
      </p:pic>
    </p:spTree>
    <p:extLst>
      <p:ext uri="{BB962C8B-B14F-4D97-AF65-F5344CB8AC3E}">
        <p14:creationId xmlns:p14="http://schemas.microsoft.com/office/powerpoint/2010/main" val="418381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Site-Level Funding Applications (5)</a:t>
            </a:r>
          </a:p>
        </p:txBody>
      </p:sp>
      <p:sp>
        <p:nvSpPr>
          <p:cNvPr id="3" name="Content Placeholder 2"/>
          <p:cNvSpPr>
            <a:spLocks noGrp="1"/>
          </p:cNvSpPr>
          <p:nvPr>
            <p:ph sz="half" idx="1"/>
          </p:nvPr>
        </p:nvSpPr>
        <p:spPr>
          <a:xfrm>
            <a:off x="407460" y="1371600"/>
            <a:ext cx="8507939" cy="4984750"/>
          </a:xfrm>
        </p:spPr>
        <p:txBody>
          <a:bodyPr>
            <a:normAutofit/>
          </a:bodyPr>
          <a:lstStyle/>
          <a:p>
            <a:pPr>
              <a:spcBef>
                <a:spcPts val="600"/>
              </a:spcBef>
            </a:pPr>
            <a:r>
              <a:rPr lang="en-US" sz="2800" dirty="0"/>
              <a:t>To add, delete, and edit site names, use the options in the dropdown selector.</a:t>
            </a:r>
          </a:p>
          <a:p>
            <a:endParaRPr lang="en-US" dirty="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22</a:t>
            </a:fld>
            <a:endParaRPr lang="en-US"/>
          </a:p>
        </p:txBody>
      </p:sp>
      <p:pic>
        <p:nvPicPr>
          <p:cNvPr id="7" name="Picture 6" descr="Dropdown menu in GEM$ allowing a user to add a grant application">
            <a:extLst>
              <a:ext uri="{FF2B5EF4-FFF2-40B4-BE49-F238E27FC236}">
                <a16:creationId xmlns:a16="http://schemas.microsoft.com/office/drawing/2014/main" id="{E2C52E16-A4AA-4103-9D9E-BC0F9D1FD0C4}"/>
              </a:ext>
            </a:extLst>
          </p:cNvPr>
          <p:cNvPicPr>
            <a:picLocks noChangeAspect="1"/>
          </p:cNvPicPr>
          <p:nvPr/>
        </p:nvPicPr>
        <p:blipFill>
          <a:blip r:embed="rId3"/>
          <a:stretch>
            <a:fillRect/>
          </a:stretch>
        </p:blipFill>
        <p:spPr>
          <a:xfrm>
            <a:off x="748009" y="2452809"/>
            <a:ext cx="4752381" cy="1952381"/>
          </a:xfrm>
          <a:prstGeom prst="rect">
            <a:avLst/>
          </a:prstGeom>
        </p:spPr>
      </p:pic>
      <p:pic>
        <p:nvPicPr>
          <p:cNvPr id="9" name="Picture 8" descr="Add Grant Application screen in GEM$, with an arrow pointing to where the application name should go and the &quot;add application&quot; button highlighted">
            <a:extLst>
              <a:ext uri="{FF2B5EF4-FFF2-40B4-BE49-F238E27FC236}">
                <a16:creationId xmlns:a16="http://schemas.microsoft.com/office/drawing/2014/main" id="{61C39EC1-9B02-4F71-9DAC-F9E79EE37B95}"/>
              </a:ext>
            </a:extLst>
          </p:cNvPr>
          <p:cNvPicPr>
            <a:picLocks noChangeAspect="1"/>
          </p:cNvPicPr>
          <p:nvPr/>
        </p:nvPicPr>
        <p:blipFill>
          <a:blip r:embed="rId4"/>
          <a:stretch>
            <a:fillRect/>
          </a:stretch>
        </p:blipFill>
        <p:spPr>
          <a:xfrm>
            <a:off x="648438" y="4490991"/>
            <a:ext cx="5904762" cy="1780952"/>
          </a:xfrm>
          <a:prstGeom prst="rect">
            <a:avLst/>
          </a:prstGeom>
          <a:ln>
            <a:solidFill>
              <a:schemeClr val="accent1"/>
            </a:solidFill>
          </a:ln>
        </p:spPr>
      </p:pic>
    </p:spTree>
    <p:extLst>
      <p:ext uri="{BB962C8B-B14F-4D97-AF65-F5344CB8AC3E}">
        <p14:creationId xmlns:p14="http://schemas.microsoft.com/office/powerpoint/2010/main" val="12491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23</a:t>
            </a:fld>
            <a:endParaRPr lang="en-US"/>
          </a:p>
        </p:txBody>
      </p:sp>
    </p:spTree>
    <p:extLst>
      <p:ext uri="{BB962C8B-B14F-4D97-AF65-F5344CB8AC3E}">
        <p14:creationId xmlns:p14="http://schemas.microsoft.com/office/powerpoint/2010/main" val="176040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The Budget</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24</a:t>
            </a:fld>
            <a:endParaRPr lang="en-US"/>
          </a:p>
        </p:txBody>
      </p:sp>
    </p:spTree>
    <p:extLst>
      <p:ext uri="{BB962C8B-B14F-4D97-AF65-F5344CB8AC3E}">
        <p14:creationId xmlns:p14="http://schemas.microsoft.com/office/powerpoint/2010/main" val="1786641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95534"/>
          </a:xfrm>
        </p:spPr>
        <p:txBody>
          <a:bodyPr/>
          <a:lstStyle/>
          <a:p>
            <a:r>
              <a:rPr lang="en-US"/>
              <a:t>Budgeting</a:t>
            </a:r>
          </a:p>
        </p:txBody>
      </p:sp>
      <p:sp>
        <p:nvSpPr>
          <p:cNvPr id="3" name="Content Placeholder 2"/>
          <p:cNvSpPr>
            <a:spLocks noGrp="1"/>
          </p:cNvSpPr>
          <p:nvPr>
            <p:ph sz="half" idx="1"/>
          </p:nvPr>
        </p:nvSpPr>
        <p:spPr>
          <a:xfrm>
            <a:off x="457200" y="1371600"/>
            <a:ext cx="8305800" cy="1589791"/>
          </a:xfrm>
        </p:spPr>
        <p:txBody>
          <a:bodyPr>
            <a:normAutofit/>
          </a:bodyPr>
          <a:lstStyle/>
          <a:p>
            <a:pPr>
              <a:spcBef>
                <a:spcPts val="600"/>
              </a:spcBef>
            </a:pPr>
            <a:r>
              <a:rPr lang="en-US"/>
              <a:t>To begin budgeting, click on the “Budget” link on the Sections page.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25</a:t>
            </a:fld>
            <a:endParaRPr lang="en-US"/>
          </a:p>
        </p:txBody>
      </p:sp>
      <p:pic>
        <p:nvPicPr>
          <p:cNvPr id="8" name="Picture 7" descr="Sections page in GEM$ with &quot;Budget&quot; highlighted">
            <a:extLst>
              <a:ext uri="{FF2B5EF4-FFF2-40B4-BE49-F238E27FC236}">
                <a16:creationId xmlns:a16="http://schemas.microsoft.com/office/drawing/2014/main" id="{57620493-FC53-460D-8460-17BCE4F21ED6}"/>
              </a:ext>
            </a:extLst>
          </p:cNvPr>
          <p:cNvPicPr>
            <a:picLocks noChangeAspect="1"/>
          </p:cNvPicPr>
          <p:nvPr/>
        </p:nvPicPr>
        <p:blipFill>
          <a:blip r:embed="rId2"/>
          <a:stretch>
            <a:fillRect/>
          </a:stretch>
        </p:blipFill>
        <p:spPr>
          <a:xfrm>
            <a:off x="3276600" y="1991848"/>
            <a:ext cx="4152381" cy="3809524"/>
          </a:xfrm>
          <a:prstGeom prst="rect">
            <a:avLst/>
          </a:prstGeom>
        </p:spPr>
      </p:pic>
    </p:spTree>
    <p:extLst>
      <p:ext uri="{BB962C8B-B14F-4D97-AF65-F5344CB8AC3E}">
        <p14:creationId xmlns:p14="http://schemas.microsoft.com/office/powerpoint/2010/main" val="144957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27760"/>
          </a:xfrm>
        </p:spPr>
        <p:txBody>
          <a:bodyPr/>
          <a:lstStyle/>
          <a:p>
            <a:r>
              <a:rPr lang="en-US"/>
              <a:t>The Budget Page</a:t>
            </a:r>
          </a:p>
        </p:txBody>
      </p:sp>
      <p:sp>
        <p:nvSpPr>
          <p:cNvPr id="3" name="Content Placeholder 2"/>
          <p:cNvSpPr>
            <a:spLocks noGrp="1"/>
          </p:cNvSpPr>
          <p:nvPr>
            <p:ph sz="half" idx="1"/>
          </p:nvPr>
        </p:nvSpPr>
        <p:spPr>
          <a:xfrm>
            <a:off x="457200" y="1371600"/>
            <a:ext cx="8305800" cy="1354606"/>
          </a:xfrm>
        </p:spPr>
        <p:txBody>
          <a:bodyPr>
            <a:normAutofit fontScale="62500" lnSpcReduction="20000"/>
          </a:bodyPr>
          <a:lstStyle/>
          <a:p>
            <a:pPr marL="548640">
              <a:lnSpc>
                <a:spcPct val="120000"/>
              </a:lnSpc>
              <a:spcBef>
                <a:spcPts val="600"/>
              </a:spcBef>
            </a:pPr>
            <a:r>
              <a:rPr lang="en-US" sz="3800"/>
              <a:t>Click on the “Modify” link  to begin budgeting.</a:t>
            </a:r>
          </a:p>
          <a:p>
            <a:pPr marL="548640">
              <a:lnSpc>
                <a:spcPct val="120000"/>
              </a:lnSpc>
              <a:spcBef>
                <a:spcPts val="600"/>
              </a:spcBef>
            </a:pPr>
            <a:r>
              <a:rPr lang="en-US" sz="3800"/>
              <a:t>Note that users may choose to budget by Object Code or by Function Code.</a:t>
            </a:r>
          </a:p>
          <a:p>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26</a:t>
            </a:fld>
            <a:endParaRPr lang="en-US"/>
          </a:p>
        </p:txBody>
      </p:sp>
      <p:pic>
        <p:nvPicPr>
          <p:cNvPr id="9" name="Picture 8" descr="Budget page in GEM$ listing the 11 object codes, with &quot;Modify&quot; button for Object Code 01m - Professional Salaries (MTRS) highlighted">
            <a:extLst>
              <a:ext uri="{FF2B5EF4-FFF2-40B4-BE49-F238E27FC236}">
                <a16:creationId xmlns:a16="http://schemas.microsoft.com/office/drawing/2014/main" id="{941F2C9F-7C46-4A13-AD44-D29A33F2A479}"/>
              </a:ext>
            </a:extLst>
          </p:cNvPr>
          <p:cNvPicPr>
            <a:picLocks noChangeAspect="1"/>
          </p:cNvPicPr>
          <p:nvPr/>
        </p:nvPicPr>
        <p:blipFill>
          <a:blip r:embed="rId2"/>
          <a:stretch>
            <a:fillRect/>
          </a:stretch>
        </p:blipFill>
        <p:spPr>
          <a:xfrm>
            <a:off x="3136900" y="2362200"/>
            <a:ext cx="4857143" cy="3752381"/>
          </a:xfrm>
          <a:prstGeom prst="rect">
            <a:avLst/>
          </a:prstGeom>
        </p:spPr>
      </p:pic>
    </p:spTree>
    <p:extLst>
      <p:ext uri="{BB962C8B-B14F-4D97-AF65-F5344CB8AC3E}">
        <p14:creationId xmlns:p14="http://schemas.microsoft.com/office/powerpoint/2010/main" val="2392421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82675"/>
          </a:xfrm>
        </p:spPr>
        <p:txBody>
          <a:bodyPr>
            <a:normAutofit/>
          </a:bodyPr>
          <a:lstStyle/>
          <a:p>
            <a:r>
              <a:rPr lang="en-US"/>
              <a:t>Budget Detail</a:t>
            </a:r>
          </a:p>
        </p:txBody>
      </p:sp>
      <p:sp>
        <p:nvSpPr>
          <p:cNvPr id="3" name="Content Placeholder 2"/>
          <p:cNvSpPr>
            <a:spLocks noGrp="1"/>
          </p:cNvSpPr>
          <p:nvPr>
            <p:ph sz="half" idx="1"/>
          </p:nvPr>
        </p:nvSpPr>
        <p:spPr>
          <a:xfrm>
            <a:off x="457200" y="1371600"/>
            <a:ext cx="8229600" cy="2971800"/>
          </a:xfrm>
        </p:spPr>
        <p:txBody>
          <a:bodyPr>
            <a:normAutofit/>
          </a:bodyPr>
          <a:lstStyle/>
          <a:p>
            <a:pPr>
              <a:spcBef>
                <a:spcPts val="600"/>
              </a:spcBef>
            </a:pPr>
            <a:r>
              <a:rPr lang="en-US"/>
              <a:t>Click on “Add Budget Detail” to create a new Budget entry. To edit an existing entry, use the pencil or the trash can icon.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27</a:t>
            </a:fld>
            <a:endParaRPr lang="en-US"/>
          </a:p>
        </p:txBody>
      </p:sp>
      <p:pic>
        <p:nvPicPr>
          <p:cNvPr id="7" name="Picture 6" descr="Budget detail page in GEM$, with the &quot;add budget detail&quot; link pointed to by an arrow.">
            <a:extLst>
              <a:ext uri="{FF2B5EF4-FFF2-40B4-BE49-F238E27FC236}">
                <a16:creationId xmlns:a16="http://schemas.microsoft.com/office/drawing/2014/main" id="{3431F145-F9E6-4DC6-8FD9-ED0C1242BD90}"/>
              </a:ext>
            </a:extLst>
          </p:cNvPr>
          <p:cNvPicPr>
            <a:picLocks noChangeAspect="1"/>
          </p:cNvPicPr>
          <p:nvPr/>
        </p:nvPicPr>
        <p:blipFill>
          <a:blip r:embed="rId2"/>
          <a:stretch>
            <a:fillRect/>
          </a:stretch>
        </p:blipFill>
        <p:spPr>
          <a:xfrm>
            <a:off x="431800" y="2805246"/>
            <a:ext cx="8228571" cy="2085714"/>
          </a:xfrm>
          <a:prstGeom prst="rect">
            <a:avLst/>
          </a:prstGeom>
        </p:spPr>
      </p:pic>
      <p:pic>
        <p:nvPicPr>
          <p:cNvPr id="9" name="Picture 8" descr="Add budget detail page in GEM$, with the option to delete (trash can emoji) or edit (pencil emoji) the budget detail highlighted">
            <a:extLst>
              <a:ext uri="{FF2B5EF4-FFF2-40B4-BE49-F238E27FC236}">
                <a16:creationId xmlns:a16="http://schemas.microsoft.com/office/drawing/2014/main" id="{72B91609-9549-4B07-964F-AB50D765454C}"/>
              </a:ext>
            </a:extLst>
          </p:cNvPr>
          <p:cNvPicPr>
            <a:picLocks noChangeAspect="1"/>
          </p:cNvPicPr>
          <p:nvPr/>
        </p:nvPicPr>
        <p:blipFill>
          <a:blip r:embed="rId3"/>
          <a:stretch>
            <a:fillRect/>
          </a:stretch>
        </p:blipFill>
        <p:spPr>
          <a:xfrm>
            <a:off x="1143000" y="4587970"/>
            <a:ext cx="5142857" cy="1523810"/>
          </a:xfrm>
          <a:prstGeom prst="rect">
            <a:avLst/>
          </a:prstGeom>
        </p:spPr>
      </p:pic>
    </p:spTree>
    <p:extLst>
      <p:ext uri="{BB962C8B-B14F-4D97-AF65-F5344CB8AC3E}">
        <p14:creationId xmlns:p14="http://schemas.microsoft.com/office/powerpoint/2010/main" val="2373714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Add/Edit Budget Detail</a:t>
            </a:r>
          </a:p>
        </p:txBody>
      </p:sp>
      <p:sp>
        <p:nvSpPr>
          <p:cNvPr id="3" name="Content Placeholder 2"/>
          <p:cNvSpPr>
            <a:spLocks noGrp="1"/>
          </p:cNvSpPr>
          <p:nvPr>
            <p:ph sz="half" idx="1"/>
          </p:nvPr>
        </p:nvSpPr>
        <p:spPr>
          <a:xfrm>
            <a:off x="457200" y="1371600"/>
            <a:ext cx="2895599" cy="5060950"/>
          </a:xfrm>
        </p:spPr>
        <p:txBody>
          <a:bodyPr>
            <a:normAutofit lnSpcReduction="10000"/>
          </a:bodyPr>
          <a:lstStyle/>
          <a:p>
            <a:pPr marL="457200" indent="-457200">
              <a:buFont typeface="+mj-lt"/>
              <a:buAutoNum type="alphaUcPeriod"/>
            </a:pPr>
            <a:r>
              <a:rPr lang="en-US" sz="1900"/>
              <a:t>Select the Object &amp; Function Codes;</a:t>
            </a:r>
          </a:p>
          <a:p>
            <a:pPr marL="457200" indent="-457200">
              <a:buFont typeface="+mj-lt"/>
              <a:buAutoNum type="alphaUcPeriod"/>
            </a:pPr>
            <a:r>
              <a:rPr lang="en-US" sz="1900"/>
              <a:t>Some grants may have optional or required budget tags – some tags allow multiple selections;</a:t>
            </a:r>
          </a:p>
          <a:p>
            <a:pPr marL="457200" indent="-457200">
              <a:buFont typeface="+mj-lt"/>
              <a:buAutoNum type="alphaUcPeriod"/>
            </a:pPr>
            <a:r>
              <a:rPr lang="en-US" sz="1900"/>
              <a:t>The Location Code must be selected (defaults to the district);</a:t>
            </a:r>
          </a:p>
          <a:p>
            <a:pPr marL="457200" indent="-457200">
              <a:buFont typeface="+mj-lt"/>
              <a:buAutoNum type="alphaUcPeriod"/>
            </a:pPr>
            <a:r>
              <a:rPr lang="en-US" sz="1900"/>
              <a:t>Quantity defaults to 1;</a:t>
            </a:r>
          </a:p>
          <a:p>
            <a:pPr marL="457200" indent="-457200">
              <a:buFont typeface="+mj-lt"/>
              <a:buAutoNum type="alphaUcPeriod"/>
            </a:pPr>
            <a:r>
              <a:rPr lang="en-US" sz="1900"/>
              <a:t>Cost greater than $0.00 must be entered; the system calculates the Budget Detail total.</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28</a:t>
            </a:fld>
            <a:endParaRPr lang="en-US"/>
          </a:p>
        </p:txBody>
      </p:sp>
      <p:pic>
        <p:nvPicPr>
          <p:cNvPr id="10" name="Picture 9" descr="Add budget detail page with letters A through E labeling parts of the page that correspond to the descriptions on this slide">
            <a:extLst>
              <a:ext uri="{FF2B5EF4-FFF2-40B4-BE49-F238E27FC236}">
                <a16:creationId xmlns:a16="http://schemas.microsoft.com/office/drawing/2014/main" id="{BB65CE25-B0BC-422B-9AFA-CF7290A2AA96}"/>
              </a:ext>
            </a:extLst>
          </p:cNvPr>
          <p:cNvPicPr>
            <a:picLocks noChangeAspect="1"/>
          </p:cNvPicPr>
          <p:nvPr/>
        </p:nvPicPr>
        <p:blipFill>
          <a:blip r:embed="rId2"/>
          <a:stretch>
            <a:fillRect/>
          </a:stretch>
        </p:blipFill>
        <p:spPr>
          <a:xfrm>
            <a:off x="3327399" y="1417638"/>
            <a:ext cx="5047619" cy="2952381"/>
          </a:xfrm>
          <a:prstGeom prst="rect">
            <a:avLst/>
          </a:prstGeom>
          <a:ln>
            <a:solidFill>
              <a:schemeClr val="accent1"/>
            </a:solidFill>
          </a:ln>
        </p:spPr>
      </p:pic>
    </p:spTree>
    <p:extLst>
      <p:ext uri="{BB962C8B-B14F-4D97-AF65-F5344CB8AC3E}">
        <p14:creationId xmlns:p14="http://schemas.microsoft.com/office/powerpoint/2010/main" val="3739721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Budget Details (continued)</a:t>
            </a:r>
          </a:p>
        </p:txBody>
      </p:sp>
      <p:sp>
        <p:nvSpPr>
          <p:cNvPr id="3" name="Content Placeholder 2"/>
          <p:cNvSpPr>
            <a:spLocks noGrp="1"/>
          </p:cNvSpPr>
          <p:nvPr>
            <p:ph sz="half" idx="1"/>
          </p:nvPr>
        </p:nvSpPr>
        <p:spPr>
          <a:xfrm>
            <a:off x="424070" y="1371600"/>
            <a:ext cx="2895600" cy="4876800"/>
          </a:xfrm>
        </p:spPr>
        <p:txBody>
          <a:bodyPr>
            <a:normAutofit/>
          </a:bodyPr>
          <a:lstStyle/>
          <a:p>
            <a:pPr marL="457200" indent="-457200">
              <a:buFont typeface="+mj-lt"/>
              <a:buAutoNum type="alphaUcPeriod"/>
            </a:pPr>
            <a:r>
              <a:rPr lang="en-US" sz="2400"/>
              <a:t>For most grants, Narrative Descriptions are required.</a:t>
            </a:r>
          </a:p>
          <a:p>
            <a:pPr marL="457200" indent="-457200">
              <a:buFont typeface="+mj-lt"/>
              <a:buAutoNum type="alphaUcPeriod"/>
            </a:pPr>
            <a:r>
              <a:rPr lang="en-US" sz="2400"/>
              <a:t>Note that the system tracks the funds budgeted against the allocation.</a:t>
            </a:r>
          </a:p>
          <a:p>
            <a:pPr marL="0" indent="0">
              <a:buNone/>
            </a:pPr>
            <a:endParaRPr lang="en-US" b="1"/>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29</a:t>
            </a:fld>
            <a:endParaRPr lang="en-US"/>
          </a:p>
        </p:txBody>
      </p:sp>
      <p:pic>
        <p:nvPicPr>
          <p:cNvPr id="12" name="Picture 11" descr="Add budget detail page with letters A through B labeling sections of the page that correspond to the text on this slide">
            <a:extLst>
              <a:ext uri="{FF2B5EF4-FFF2-40B4-BE49-F238E27FC236}">
                <a16:creationId xmlns:a16="http://schemas.microsoft.com/office/drawing/2014/main" id="{5C75D496-C45A-4054-AB71-1980B614E6B5}"/>
              </a:ext>
            </a:extLst>
          </p:cNvPr>
          <p:cNvPicPr>
            <a:picLocks noChangeAspect="1"/>
          </p:cNvPicPr>
          <p:nvPr/>
        </p:nvPicPr>
        <p:blipFill>
          <a:blip r:embed="rId2"/>
          <a:stretch>
            <a:fillRect/>
          </a:stretch>
        </p:blipFill>
        <p:spPr>
          <a:xfrm>
            <a:off x="3455052" y="1409700"/>
            <a:ext cx="5219048" cy="4476190"/>
          </a:xfrm>
          <a:prstGeom prst="rect">
            <a:avLst/>
          </a:prstGeom>
        </p:spPr>
      </p:pic>
    </p:spTree>
    <p:extLst>
      <p:ext uri="{BB962C8B-B14F-4D97-AF65-F5344CB8AC3E}">
        <p14:creationId xmlns:p14="http://schemas.microsoft.com/office/powerpoint/2010/main" val="325408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a:t>Landing Pages and General Navigation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a:t>
            </a:fld>
            <a:endParaRPr lang="en-US"/>
          </a:p>
        </p:txBody>
      </p:sp>
    </p:spTree>
    <p:extLst>
      <p:ext uri="{BB962C8B-B14F-4D97-AF65-F5344CB8AC3E}">
        <p14:creationId xmlns:p14="http://schemas.microsoft.com/office/powerpoint/2010/main" val="1956004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82675"/>
          </a:xfrm>
        </p:spPr>
        <p:txBody>
          <a:bodyPr>
            <a:normAutofit/>
          </a:bodyPr>
          <a:lstStyle/>
          <a:p>
            <a:r>
              <a:rPr lang="en-US"/>
              <a:t>Budget Detail Filters</a:t>
            </a:r>
          </a:p>
        </p:txBody>
      </p:sp>
      <p:sp>
        <p:nvSpPr>
          <p:cNvPr id="3" name="Content Placeholder 2"/>
          <p:cNvSpPr>
            <a:spLocks noGrp="1"/>
          </p:cNvSpPr>
          <p:nvPr>
            <p:ph sz="half" idx="1"/>
          </p:nvPr>
        </p:nvSpPr>
        <p:spPr>
          <a:xfrm>
            <a:off x="457200" y="1371600"/>
            <a:ext cx="8229600" cy="4724400"/>
          </a:xfrm>
        </p:spPr>
        <p:txBody>
          <a:bodyPr>
            <a:normAutofit/>
          </a:bodyPr>
          <a:lstStyle/>
          <a:p>
            <a:pPr>
              <a:spcBef>
                <a:spcPts val="600"/>
              </a:spcBef>
            </a:pPr>
            <a:r>
              <a:rPr lang="en-US"/>
              <a:t>The hyperlinks in the Filtering portion of the Budget Details screen allows the user to view their entries in a convenient way.</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30</a:t>
            </a:fld>
            <a:endParaRPr lang="en-US"/>
          </a:p>
        </p:txBody>
      </p:sp>
      <p:pic>
        <p:nvPicPr>
          <p:cNvPr id="8" name="Picture 7" descr="Filtered page of the budget details screen where the object code column is highlighted">
            <a:extLst>
              <a:ext uri="{FF2B5EF4-FFF2-40B4-BE49-F238E27FC236}">
                <a16:creationId xmlns:a16="http://schemas.microsoft.com/office/drawing/2014/main" id="{48EE74DD-E6CE-4258-993E-537F9D01A130}"/>
              </a:ext>
            </a:extLst>
          </p:cNvPr>
          <p:cNvPicPr>
            <a:picLocks noChangeAspect="1"/>
          </p:cNvPicPr>
          <p:nvPr/>
        </p:nvPicPr>
        <p:blipFill>
          <a:blip r:embed="rId2"/>
          <a:stretch>
            <a:fillRect/>
          </a:stretch>
        </p:blipFill>
        <p:spPr>
          <a:xfrm>
            <a:off x="900571" y="2909952"/>
            <a:ext cx="7342857" cy="1038095"/>
          </a:xfrm>
          <a:prstGeom prst="rect">
            <a:avLst/>
          </a:prstGeom>
        </p:spPr>
      </p:pic>
    </p:spTree>
    <p:extLst>
      <p:ext uri="{BB962C8B-B14F-4D97-AF65-F5344CB8AC3E}">
        <p14:creationId xmlns:p14="http://schemas.microsoft.com/office/powerpoint/2010/main" val="884907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082675"/>
          </a:xfrm>
        </p:spPr>
        <p:txBody>
          <a:bodyPr>
            <a:normAutofit/>
          </a:bodyPr>
          <a:lstStyle/>
          <a:p>
            <a:r>
              <a:rPr lang="en-US"/>
              <a:t>Indirect Cost</a:t>
            </a:r>
          </a:p>
        </p:txBody>
      </p:sp>
      <p:sp>
        <p:nvSpPr>
          <p:cNvPr id="3" name="Content Placeholder 2"/>
          <p:cNvSpPr>
            <a:spLocks noGrp="1"/>
          </p:cNvSpPr>
          <p:nvPr>
            <p:ph sz="half" idx="1"/>
          </p:nvPr>
        </p:nvSpPr>
        <p:spPr>
          <a:xfrm>
            <a:off x="457200" y="1371600"/>
            <a:ext cx="8229600" cy="4724400"/>
          </a:xfrm>
        </p:spPr>
        <p:txBody>
          <a:bodyPr>
            <a:normAutofit/>
          </a:bodyPr>
          <a:lstStyle/>
          <a:p>
            <a:pPr marL="0" indent="0">
              <a:spcBef>
                <a:spcPts val="600"/>
              </a:spcBef>
              <a:buNone/>
            </a:pPr>
            <a:r>
              <a:rPr lang="en-US" dirty="0"/>
              <a:t>For grants that allow indirect cost:</a:t>
            </a:r>
          </a:p>
          <a:p>
            <a:pPr>
              <a:spcBef>
                <a:spcPts val="600"/>
              </a:spcBef>
            </a:pPr>
            <a:r>
              <a:rPr lang="en-US" dirty="0"/>
              <a:t>As the user budgets, the system tracks the amount of allowable indirect cost, based on the LEA’s indirect cost rate.</a:t>
            </a:r>
          </a:p>
          <a:p>
            <a:pPr>
              <a:spcBef>
                <a:spcPts val="600"/>
              </a:spcBef>
            </a:pPr>
            <a:r>
              <a:rPr lang="en-US" dirty="0"/>
              <a:t>The system accounts for budget items that do not contribute to indirect cost.</a:t>
            </a:r>
          </a:p>
          <a:p>
            <a:pPr>
              <a:spcBef>
                <a:spcPts val="600"/>
              </a:spcBef>
            </a:pPr>
            <a:r>
              <a:rPr lang="en-US" dirty="0"/>
              <a:t>The user will not be able to submit the application if the amount budgeted for indirect cost exceeds what is allowable.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31</a:t>
            </a:fld>
            <a:endParaRPr lang="en-US"/>
          </a:p>
        </p:txBody>
      </p:sp>
      <p:pic>
        <p:nvPicPr>
          <p:cNvPr id="4" name="Picture 3" descr="Indirect cost summary section in GEM$">
            <a:extLst>
              <a:ext uri="{FF2B5EF4-FFF2-40B4-BE49-F238E27FC236}">
                <a16:creationId xmlns:a16="http://schemas.microsoft.com/office/drawing/2014/main" id="{29BE470C-DCB3-4FE8-BBCA-6B702DA18101}"/>
              </a:ext>
            </a:extLst>
          </p:cNvPr>
          <p:cNvPicPr>
            <a:picLocks noChangeAspect="1"/>
          </p:cNvPicPr>
          <p:nvPr/>
        </p:nvPicPr>
        <p:blipFill>
          <a:blip r:embed="rId2"/>
          <a:stretch>
            <a:fillRect/>
          </a:stretch>
        </p:blipFill>
        <p:spPr>
          <a:xfrm>
            <a:off x="4648200" y="4648200"/>
            <a:ext cx="3176291" cy="1188823"/>
          </a:xfrm>
          <a:prstGeom prst="rect">
            <a:avLst/>
          </a:prstGeom>
        </p:spPr>
      </p:pic>
    </p:spTree>
    <p:extLst>
      <p:ext uri="{BB962C8B-B14F-4D97-AF65-F5344CB8AC3E}">
        <p14:creationId xmlns:p14="http://schemas.microsoft.com/office/powerpoint/2010/main" val="1177241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The Budget Overview</a:t>
            </a:r>
          </a:p>
        </p:txBody>
      </p:sp>
      <p:sp>
        <p:nvSpPr>
          <p:cNvPr id="3" name="Content Placeholder 2"/>
          <p:cNvSpPr>
            <a:spLocks noGrp="1"/>
          </p:cNvSpPr>
          <p:nvPr>
            <p:ph sz="half" idx="1"/>
          </p:nvPr>
        </p:nvSpPr>
        <p:spPr>
          <a:xfrm>
            <a:off x="424070" y="1371599"/>
            <a:ext cx="8262730" cy="4667067"/>
          </a:xfrm>
        </p:spPr>
        <p:txBody>
          <a:bodyPr>
            <a:normAutofit/>
          </a:bodyPr>
          <a:lstStyle/>
          <a:p>
            <a:r>
              <a:rPr lang="en-US" sz="2400"/>
              <a:t>The Budget Overview screen is a convenient way to view the budget. This is a read-only page.</a:t>
            </a:r>
          </a:p>
          <a:p>
            <a:r>
              <a:rPr lang="en-US" sz="2400"/>
              <a:t>Use the Show/Hide Unbudgeted Categories to toggle the view of the budget.</a:t>
            </a:r>
          </a:p>
          <a:p>
            <a:pPr marL="0" indent="0">
              <a:buNone/>
            </a:pPr>
            <a:endParaRPr lang="en-US" b="1"/>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32</a:t>
            </a:fld>
            <a:endParaRPr lang="en-US"/>
          </a:p>
        </p:txBody>
      </p:sp>
      <p:pic>
        <p:nvPicPr>
          <p:cNvPr id="8" name="Picture 7" descr="Budget overview page in GEM$, with the option to hide unbudgeted categories highlighted, as well as a sample budgeted category highlighted">
            <a:extLst>
              <a:ext uri="{FF2B5EF4-FFF2-40B4-BE49-F238E27FC236}">
                <a16:creationId xmlns:a16="http://schemas.microsoft.com/office/drawing/2014/main" id="{909F464C-9F86-43A0-8ED0-A3B5BD41411D}"/>
              </a:ext>
            </a:extLst>
          </p:cNvPr>
          <p:cNvPicPr>
            <a:picLocks noChangeAspect="1"/>
          </p:cNvPicPr>
          <p:nvPr/>
        </p:nvPicPr>
        <p:blipFill>
          <a:blip r:embed="rId2"/>
          <a:stretch>
            <a:fillRect/>
          </a:stretch>
        </p:blipFill>
        <p:spPr>
          <a:xfrm>
            <a:off x="424070" y="3105334"/>
            <a:ext cx="8180952" cy="2933333"/>
          </a:xfrm>
          <a:prstGeom prst="rect">
            <a:avLst/>
          </a:prstGeom>
        </p:spPr>
      </p:pic>
    </p:spTree>
    <p:extLst>
      <p:ext uri="{BB962C8B-B14F-4D97-AF65-F5344CB8AC3E}">
        <p14:creationId xmlns:p14="http://schemas.microsoft.com/office/powerpoint/2010/main" val="2831509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33</a:t>
            </a:fld>
            <a:endParaRPr lang="en-US"/>
          </a:p>
        </p:txBody>
      </p:sp>
    </p:spTree>
    <p:extLst>
      <p:ext uri="{BB962C8B-B14F-4D97-AF65-F5344CB8AC3E}">
        <p14:creationId xmlns:p14="http://schemas.microsoft.com/office/powerpoint/2010/main" val="2978674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Program Details Pages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34</a:t>
            </a:fld>
            <a:endParaRPr lang="en-US"/>
          </a:p>
        </p:txBody>
      </p:sp>
    </p:spTree>
    <p:extLst>
      <p:ext uri="{BB962C8B-B14F-4D97-AF65-F5344CB8AC3E}">
        <p14:creationId xmlns:p14="http://schemas.microsoft.com/office/powerpoint/2010/main" val="2006573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Program Detail Pages</a:t>
            </a:r>
          </a:p>
        </p:txBody>
      </p:sp>
      <p:sp>
        <p:nvSpPr>
          <p:cNvPr id="3" name="Content Placeholder 2"/>
          <p:cNvSpPr>
            <a:spLocks noGrp="1"/>
          </p:cNvSpPr>
          <p:nvPr>
            <p:ph sz="half" idx="1"/>
          </p:nvPr>
        </p:nvSpPr>
        <p:spPr>
          <a:xfrm>
            <a:off x="457200" y="1371600"/>
            <a:ext cx="8305800" cy="4984750"/>
          </a:xfrm>
        </p:spPr>
        <p:txBody>
          <a:bodyPr>
            <a:normAutofit/>
          </a:bodyPr>
          <a:lstStyle/>
          <a:p>
            <a:pPr>
              <a:spcBef>
                <a:spcPts val="600"/>
              </a:spcBef>
            </a:pPr>
            <a:r>
              <a:rPr lang="en-US" sz="2400"/>
              <a:t>Program Details pages provide information about an LEA’s application beyond what is captured in budget.</a:t>
            </a:r>
          </a:p>
          <a:p>
            <a:pPr>
              <a:spcBef>
                <a:spcPts val="600"/>
              </a:spcBef>
            </a:pPr>
            <a:r>
              <a:rPr lang="en-US" sz="2400"/>
              <a:t>Detail items marked with an asterisk are required in order to submit the application.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35</a:t>
            </a:fld>
            <a:endParaRPr lang="en-US"/>
          </a:p>
        </p:txBody>
      </p:sp>
      <p:pic>
        <p:nvPicPr>
          <p:cNvPr id="8" name="Picture 7" descr="Sample program details page in GEM$ with required fields to describe activities funded by grant, and a list of data that prompted each activity">
            <a:extLst>
              <a:ext uri="{FF2B5EF4-FFF2-40B4-BE49-F238E27FC236}">
                <a16:creationId xmlns:a16="http://schemas.microsoft.com/office/drawing/2014/main" id="{EDAB81F3-ACBB-40E8-B2CA-7DF753B7B869}"/>
              </a:ext>
            </a:extLst>
          </p:cNvPr>
          <p:cNvPicPr>
            <a:picLocks noChangeAspect="1"/>
          </p:cNvPicPr>
          <p:nvPr/>
        </p:nvPicPr>
        <p:blipFill>
          <a:blip r:embed="rId2"/>
          <a:stretch>
            <a:fillRect/>
          </a:stretch>
        </p:blipFill>
        <p:spPr>
          <a:xfrm>
            <a:off x="224381" y="3020483"/>
            <a:ext cx="8695238" cy="3180952"/>
          </a:xfrm>
          <a:prstGeom prst="rect">
            <a:avLst/>
          </a:prstGeom>
          <a:ln>
            <a:solidFill>
              <a:schemeClr val="accent1"/>
            </a:solidFill>
          </a:ln>
        </p:spPr>
      </p:pic>
    </p:spTree>
    <p:extLst>
      <p:ext uri="{BB962C8B-B14F-4D97-AF65-F5344CB8AC3E}">
        <p14:creationId xmlns:p14="http://schemas.microsoft.com/office/powerpoint/2010/main" val="306552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Program Detail Pages</a:t>
            </a:r>
          </a:p>
        </p:txBody>
      </p:sp>
      <p:sp>
        <p:nvSpPr>
          <p:cNvPr id="3" name="Content Placeholder 2"/>
          <p:cNvSpPr>
            <a:spLocks noGrp="1"/>
          </p:cNvSpPr>
          <p:nvPr>
            <p:ph sz="half" idx="1"/>
          </p:nvPr>
        </p:nvSpPr>
        <p:spPr>
          <a:xfrm>
            <a:off x="457200" y="1371600"/>
            <a:ext cx="8305800" cy="4953000"/>
          </a:xfrm>
        </p:spPr>
        <p:txBody>
          <a:bodyPr>
            <a:normAutofit fontScale="92500"/>
          </a:bodyPr>
          <a:lstStyle/>
          <a:p>
            <a:pPr>
              <a:spcBef>
                <a:spcPts val="600"/>
              </a:spcBef>
            </a:pPr>
            <a:r>
              <a:rPr lang="en-US" sz="3000"/>
              <a:t>Common Types of Data</a:t>
            </a:r>
          </a:p>
          <a:p>
            <a:pPr lvl="1">
              <a:spcBef>
                <a:spcPts val="600"/>
              </a:spcBef>
            </a:pPr>
            <a:r>
              <a:rPr lang="en-US" sz="2200"/>
              <a:t>Numeric / Integer</a:t>
            </a:r>
          </a:p>
          <a:p>
            <a:pPr lvl="1">
              <a:spcBef>
                <a:spcPts val="600"/>
              </a:spcBef>
            </a:pPr>
            <a:r>
              <a:rPr lang="en-US" sz="2200"/>
              <a:t>Short Text response</a:t>
            </a:r>
          </a:p>
          <a:p>
            <a:pPr lvl="1">
              <a:spcBef>
                <a:spcPts val="600"/>
              </a:spcBef>
            </a:pPr>
            <a:r>
              <a:rPr lang="en-US" sz="2200"/>
              <a:t>Narrative – Rich or Plain Text</a:t>
            </a:r>
          </a:p>
          <a:p>
            <a:pPr lvl="1">
              <a:spcBef>
                <a:spcPts val="600"/>
              </a:spcBef>
            </a:pPr>
            <a:r>
              <a:rPr lang="en-US" sz="2200"/>
              <a:t>Dropdown List / Radio Buttons</a:t>
            </a:r>
          </a:p>
          <a:p>
            <a:pPr lvl="1">
              <a:spcBef>
                <a:spcPts val="600"/>
              </a:spcBef>
            </a:pPr>
            <a:r>
              <a:rPr lang="en-US" sz="2200"/>
              <a:t>Checkboxes</a:t>
            </a:r>
          </a:p>
          <a:p>
            <a:pPr lvl="1">
              <a:spcBef>
                <a:spcPts val="600"/>
              </a:spcBef>
            </a:pPr>
            <a:r>
              <a:rPr lang="en-US" sz="2200"/>
              <a:t>Checkboxes that enable or disable a subsequent range of questions</a:t>
            </a:r>
          </a:p>
          <a:p>
            <a:pPr lvl="1">
              <a:spcBef>
                <a:spcPts val="600"/>
              </a:spcBef>
            </a:pPr>
            <a:r>
              <a:rPr lang="en-US" sz="2200"/>
              <a:t>Date Picker</a:t>
            </a:r>
          </a:p>
          <a:p>
            <a:pPr lvl="1">
              <a:spcBef>
                <a:spcPts val="600"/>
              </a:spcBef>
            </a:pPr>
            <a:r>
              <a:rPr lang="en-US" sz="2200"/>
              <a:t>Grids allowing multiple responses (“Add a Row”)</a:t>
            </a:r>
            <a:endParaRPr lang="en-US" sz="1300"/>
          </a:p>
          <a:p>
            <a:pPr lvl="1">
              <a:spcBef>
                <a:spcPts val="600"/>
              </a:spcBef>
            </a:pPr>
            <a:r>
              <a:rPr lang="en-US" sz="2200"/>
              <a:t>Document Uploads</a:t>
            </a:r>
          </a:p>
          <a:p>
            <a:pPr lvl="1">
              <a:spcBef>
                <a:spcPts val="600"/>
              </a:spcBef>
            </a:pPr>
            <a:r>
              <a:rPr lang="en-US" sz="2200"/>
              <a:t>Read-only fields calculating amounts based on entries in other fields</a:t>
            </a:r>
          </a:p>
          <a:p>
            <a:pPr lvl="1">
              <a:spcBef>
                <a:spcPts val="600"/>
              </a:spcBef>
            </a:pPr>
            <a:r>
              <a:rPr lang="en-US" sz="2200"/>
              <a:t>Read-only LEA-specific values populated by GEM$</a:t>
            </a:r>
            <a:endParaRPr lang="en-US" sz="140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36</a:t>
            </a:fld>
            <a:endParaRPr lang="en-US"/>
          </a:p>
        </p:txBody>
      </p:sp>
    </p:spTree>
    <p:extLst>
      <p:ext uri="{BB962C8B-B14F-4D97-AF65-F5344CB8AC3E}">
        <p14:creationId xmlns:p14="http://schemas.microsoft.com/office/powerpoint/2010/main" val="224297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1019-D97E-44E9-9757-3E28D648E118}"/>
              </a:ext>
            </a:extLst>
          </p:cNvPr>
          <p:cNvSpPr>
            <a:spLocks noGrp="1"/>
          </p:cNvSpPr>
          <p:nvPr>
            <p:ph type="title"/>
          </p:nvPr>
        </p:nvSpPr>
        <p:spPr>
          <a:xfrm>
            <a:off x="457200" y="91440"/>
            <a:ext cx="8229600" cy="1143000"/>
          </a:xfrm>
        </p:spPr>
        <p:txBody>
          <a:bodyPr/>
          <a:lstStyle/>
          <a:p>
            <a:r>
              <a:rPr lang="en-US"/>
              <a:t>Text Boxes</a:t>
            </a:r>
          </a:p>
        </p:txBody>
      </p:sp>
      <p:sp>
        <p:nvSpPr>
          <p:cNvPr id="7" name="Content Placeholder 6">
            <a:extLst>
              <a:ext uri="{FF2B5EF4-FFF2-40B4-BE49-F238E27FC236}">
                <a16:creationId xmlns:a16="http://schemas.microsoft.com/office/drawing/2014/main" id="{AE524DA6-0478-4734-814F-ABD55CECE48D}"/>
              </a:ext>
            </a:extLst>
          </p:cNvPr>
          <p:cNvSpPr>
            <a:spLocks noGrp="1"/>
          </p:cNvSpPr>
          <p:nvPr>
            <p:ph sz="half" idx="2"/>
          </p:nvPr>
        </p:nvSpPr>
        <p:spPr>
          <a:xfrm>
            <a:off x="255692" y="1371600"/>
            <a:ext cx="4319587" cy="2057400"/>
          </a:xfrm>
        </p:spPr>
        <p:txBody>
          <a:bodyPr/>
          <a:lstStyle/>
          <a:p>
            <a:r>
              <a:rPr lang="en-US"/>
              <a:t>Format Text from toolbar</a:t>
            </a:r>
          </a:p>
          <a:p>
            <a:r>
              <a:rPr lang="en-US"/>
              <a:t>Copy and Paste formatted text</a:t>
            </a:r>
          </a:p>
          <a:p>
            <a:r>
              <a:rPr lang="en-US"/>
              <a:t>Spell Check</a:t>
            </a:r>
          </a:p>
          <a:p>
            <a:r>
              <a:rPr lang="en-US"/>
              <a:t>Large amounts of text</a:t>
            </a:r>
          </a:p>
        </p:txBody>
      </p:sp>
      <p:sp>
        <p:nvSpPr>
          <p:cNvPr id="9" name="Content Placeholder 8">
            <a:extLst>
              <a:ext uri="{FF2B5EF4-FFF2-40B4-BE49-F238E27FC236}">
                <a16:creationId xmlns:a16="http://schemas.microsoft.com/office/drawing/2014/main" id="{9C8881A4-C7F7-4EF7-9795-8448989212BE}"/>
              </a:ext>
            </a:extLst>
          </p:cNvPr>
          <p:cNvSpPr>
            <a:spLocks noGrp="1"/>
          </p:cNvSpPr>
          <p:nvPr>
            <p:ph sz="quarter" idx="4"/>
          </p:nvPr>
        </p:nvSpPr>
        <p:spPr>
          <a:xfrm>
            <a:off x="4800600" y="1371600"/>
            <a:ext cx="4041775" cy="1524000"/>
          </a:xfrm>
        </p:spPr>
        <p:txBody>
          <a:bodyPr/>
          <a:lstStyle/>
          <a:p>
            <a:r>
              <a:rPr lang="en-US"/>
              <a:t>Copy and Paste text only</a:t>
            </a:r>
          </a:p>
          <a:p>
            <a:r>
              <a:rPr lang="en-US"/>
              <a:t>Spell check</a:t>
            </a:r>
          </a:p>
          <a:p>
            <a:r>
              <a:rPr lang="en-US"/>
              <a:t>Limited to # of characters</a:t>
            </a:r>
          </a:p>
        </p:txBody>
      </p:sp>
      <p:sp>
        <p:nvSpPr>
          <p:cNvPr id="5" name="Slide Number Placeholder 4">
            <a:extLst>
              <a:ext uri="{FF2B5EF4-FFF2-40B4-BE49-F238E27FC236}">
                <a16:creationId xmlns:a16="http://schemas.microsoft.com/office/drawing/2014/main" id="{4949121B-AF26-4852-9DC4-731F5313D58A}"/>
              </a:ext>
            </a:extLst>
          </p:cNvPr>
          <p:cNvSpPr>
            <a:spLocks noGrp="1"/>
          </p:cNvSpPr>
          <p:nvPr>
            <p:ph type="sldNum" sz="quarter" idx="12"/>
          </p:nvPr>
        </p:nvSpPr>
        <p:spPr/>
        <p:txBody>
          <a:bodyPr/>
          <a:lstStyle/>
          <a:p>
            <a:fld id="{F5DFE7D2-B5A6-415F-AB98-5C760E3C03B9}" type="slidenum">
              <a:rPr lang="en-US" smtClean="0"/>
              <a:pPr/>
              <a:t>37</a:t>
            </a:fld>
            <a:endParaRPr lang="en-US"/>
          </a:p>
        </p:txBody>
      </p:sp>
      <p:pic>
        <p:nvPicPr>
          <p:cNvPr id="10" name="Picture 9" descr="Text formatting toolbar example in GEM$">
            <a:extLst>
              <a:ext uri="{FF2B5EF4-FFF2-40B4-BE49-F238E27FC236}">
                <a16:creationId xmlns:a16="http://schemas.microsoft.com/office/drawing/2014/main" id="{39C64E0D-4253-415E-BF5A-416B1208413B}"/>
              </a:ext>
            </a:extLst>
          </p:cNvPr>
          <p:cNvPicPr/>
          <p:nvPr/>
        </p:nvPicPr>
        <p:blipFill rotWithShape="1">
          <a:blip r:embed="rId2">
            <a:extLst>
              <a:ext uri="{28A0092B-C50C-407E-A947-70E740481C1C}">
                <a14:useLocalDpi xmlns:a14="http://schemas.microsoft.com/office/drawing/2010/main" val="0"/>
              </a:ext>
            </a:extLst>
          </a:blip>
          <a:srcRect t="713" r="15059"/>
          <a:stretch/>
        </p:blipFill>
        <p:spPr bwMode="auto">
          <a:xfrm>
            <a:off x="255692" y="3441700"/>
            <a:ext cx="4911725" cy="2421317"/>
          </a:xfrm>
          <a:prstGeom prst="rect">
            <a:avLst/>
          </a:prstGeom>
          <a:noFill/>
          <a:ln w="15875">
            <a:solidFill>
              <a:schemeClr val="accent1"/>
            </a:solidFill>
          </a:ln>
          <a:extLst>
            <a:ext uri="{53640926-AAD7-44D8-BBD7-CCE9431645EC}">
              <a14:shadowObscured xmlns:a14="http://schemas.microsoft.com/office/drawing/2010/main"/>
            </a:ext>
          </a:extLst>
        </p:spPr>
      </p:pic>
      <p:pic>
        <p:nvPicPr>
          <p:cNvPr id="11" name="Picture 10" descr="Example of a text box in GEM$">
            <a:extLst>
              <a:ext uri="{FF2B5EF4-FFF2-40B4-BE49-F238E27FC236}">
                <a16:creationId xmlns:a16="http://schemas.microsoft.com/office/drawing/2014/main" id="{DF514C56-4EF1-43F9-9D26-F6CBFAD448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16300"/>
            <a:ext cx="3043802" cy="1613786"/>
          </a:xfrm>
          <a:prstGeom prst="rect">
            <a:avLst/>
          </a:prstGeom>
          <a:noFill/>
        </p:spPr>
      </p:pic>
      <p:sp>
        <p:nvSpPr>
          <p:cNvPr id="8" name="Footer Placeholder 4">
            <a:extLst>
              <a:ext uri="{FF2B5EF4-FFF2-40B4-BE49-F238E27FC236}">
                <a16:creationId xmlns:a16="http://schemas.microsoft.com/office/drawing/2014/main" id="{BE5A4056-98C9-42A2-80E9-76E603690389}"/>
              </a:ext>
            </a:extLst>
          </p:cNvPr>
          <p:cNvSpPr>
            <a:spLocks noGrp="1"/>
          </p:cNvSpPr>
          <p:nvPr>
            <p:ph type="ftr" sz="quarter" idx="11"/>
          </p:nvPr>
        </p:nvSpPr>
        <p:spPr>
          <a:xfrm>
            <a:off x="3124200" y="6356350"/>
            <a:ext cx="2895600" cy="365125"/>
          </a:xfrm>
        </p:spPr>
        <p:txBody>
          <a:bodyPr/>
          <a:lstStyle/>
          <a:p>
            <a:r>
              <a:rPr lang="en-US"/>
              <a:t>Funding Application</a:t>
            </a:r>
          </a:p>
        </p:txBody>
      </p:sp>
    </p:spTree>
    <p:extLst>
      <p:ext uri="{BB962C8B-B14F-4D97-AF65-F5344CB8AC3E}">
        <p14:creationId xmlns:p14="http://schemas.microsoft.com/office/powerpoint/2010/main" val="4041630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Related Documents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38</a:t>
            </a:fld>
            <a:endParaRPr lang="en-US"/>
          </a:p>
        </p:txBody>
      </p:sp>
    </p:spTree>
    <p:extLst>
      <p:ext uri="{BB962C8B-B14F-4D97-AF65-F5344CB8AC3E}">
        <p14:creationId xmlns:p14="http://schemas.microsoft.com/office/powerpoint/2010/main" val="1584952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Related Documents</a:t>
            </a:r>
          </a:p>
        </p:txBody>
      </p:sp>
      <p:sp>
        <p:nvSpPr>
          <p:cNvPr id="3" name="Content Placeholder 2"/>
          <p:cNvSpPr>
            <a:spLocks noGrp="1"/>
          </p:cNvSpPr>
          <p:nvPr>
            <p:ph sz="half" idx="1"/>
          </p:nvPr>
        </p:nvSpPr>
        <p:spPr>
          <a:xfrm>
            <a:off x="457200" y="1371600"/>
            <a:ext cx="8229600" cy="4876800"/>
          </a:xfrm>
        </p:spPr>
        <p:txBody>
          <a:bodyPr>
            <a:normAutofit/>
          </a:bodyPr>
          <a:lstStyle/>
          <a:p>
            <a:r>
              <a:rPr lang="en-US"/>
              <a:t>DESE may request that LEAs attach additional documentation to funding applications.</a:t>
            </a:r>
          </a:p>
          <a:p>
            <a:r>
              <a:rPr lang="en-US"/>
              <a:t>Documents may be required or optional.</a:t>
            </a:r>
          </a:p>
          <a:p>
            <a:r>
              <a:rPr lang="en-US"/>
              <a:t>DESE may provide a document template.</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39</a:t>
            </a:fld>
            <a:endParaRPr lang="en-US"/>
          </a:p>
        </p:txBody>
      </p:sp>
      <p:pic>
        <p:nvPicPr>
          <p:cNvPr id="8" name="Picture 7" descr="Affirmation of Consultation forms screen in GEM$, an example of an attachment screen">
            <a:extLst>
              <a:ext uri="{FF2B5EF4-FFF2-40B4-BE49-F238E27FC236}">
                <a16:creationId xmlns:a16="http://schemas.microsoft.com/office/drawing/2014/main" id="{C5A3E93D-6906-4ABB-A33A-5E426BA0C9A1}"/>
              </a:ext>
            </a:extLst>
          </p:cNvPr>
          <p:cNvPicPr>
            <a:picLocks noChangeAspect="1"/>
          </p:cNvPicPr>
          <p:nvPr/>
        </p:nvPicPr>
        <p:blipFill>
          <a:blip r:embed="rId2"/>
          <a:stretch>
            <a:fillRect/>
          </a:stretch>
        </p:blipFill>
        <p:spPr>
          <a:xfrm>
            <a:off x="532476" y="3525129"/>
            <a:ext cx="8079048" cy="1400476"/>
          </a:xfrm>
          <a:prstGeom prst="rect">
            <a:avLst/>
          </a:prstGeom>
          <a:ln>
            <a:solidFill>
              <a:schemeClr val="accent1"/>
            </a:solidFill>
          </a:ln>
        </p:spPr>
      </p:pic>
    </p:spTree>
    <p:extLst>
      <p:ext uri="{BB962C8B-B14F-4D97-AF65-F5344CB8AC3E}">
        <p14:creationId xmlns:p14="http://schemas.microsoft.com/office/powerpoint/2010/main" val="173811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Organization Main Page</a:t>
            </a:r>
          </a:p>
        </p:txBody>
      </p:sp>
      <p:sp>
        <p:nvSpPr>
          <p:cNvPr id="3" name="Content Placeholder 2"/>
          <p:cNvSpPr>
            <a:spLocks noGrp="1"/>
          </p:cNvSpPr>
          <p:nvPr>
            <p:ph sz="half" idx="1"/>
          </p:nvPr>
        </p:nvSpPr>
        <p:spPr>
          <a:xfrm>
            <a:off x="784030" y="1371600"/>
            <a:ext cx="7826570" cy="5006879"/>
          </a:xfrm>
        </p:spPr>
        <p:txBody>
          <a:bodyPr>
            <a:noAutofit/>
          </a:bodyPr>
          <a:lstStyle/>
          <a:p>
            <a:pPr>
              <a:spcBef>
                <a:spcPts val="600"/>
              </a:spcBef>
            </a:pPr>
            <a:r>
              <a:rPr lang="en-US" dirty="0"/>
              <a:t>Once a user is logged into the system, the screen to access an organization (such as an LEA) is displayed. </a:t>
            </a:r>
          </a:p>
          <a:p>
            <a:pPr>
              <a:spcBef>
                <a:spcPts val="600"/>
              </a:spcBef>
            </a:pPr>
            <a:r>
              <a:rPr lang="en-US" dirty="0"/>
              <a:t>To navigate to the LEA’s Funding Applications page, click the link for the LEA under “Organization Name.”</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4</a:t>
            </a:fld>
            <a:endParaRPr lang="en-US"/>
          </a:p>
        </p:txBody>
      </p:sp>
      <p:pic>
        <p:nvPicPr>
          <p:cNvPr id="7" name="Picture 6" descr="Arrow pointing to where the LEA Name is located in the Organization Main Page in GEM$, under the Associated Organizations menu">
            <a:extLst>
              <a:ext uri="{FF2B5EF4-FFF2-40B4-BE49-F238E27FC236}">
                <a16:creationId xmlns:a16="http://schemas.microsoft.com/office/drawing/2014/main" id="{053A95CD-CA53-47AF-A8EA-51EF96EB4B62}"/>
              </a:ext>
            </a:extLst>
          </p:cNvPr>
          <p:cNvPicPr>
            <a:picLocks noChangeAspect="1"/>
          </p:cNvPicPr>
          <p:nvPr/>
        </p:nvPicPr>
        <p:blipFill>
          <a:blip r:embed="rId2"/>
          <a:stretch>
            <a:fillRect/>
          </a:stretch>
        </p:blipFill>
        <p:spPr>
          <a:xfrm>
            <a:off x="784030" y="4568955"/>
            <a:ext cx="7323809" cy="1809524"/>
          </a:xfrm>
          <a:prstGeom prst="rect">
            <a:avLst/>
          </a:prstGeom>
        </p:spPr>
      </p:pic>
    </p:spTree>
    <p:extLst>
      <p:ext uri="{BB962C8B-B14F-4D97-AF65-F5344CB8AC3E}">
        <p14:creationId xmlns:p14="http://schemas.microsoft.com/office/powerpoint/2010/main" val="1131184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Adding a Related Document</a:t>
            </a:r>
            <a:endParaRPr lang="en-US" sz="3200"/>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40</a:t>
            </a:fld>
            <a:endParaRPr lang="en-US"/>
          </a:p>
        </p:txBody>
      </p:sp>
      <p:sp>
        <p:nvSpPr>
          <p:cNvPr id="10" name="Content Placeholder 2"/>
          <p:cNvSpPr>
            <a:spLocks noGrp="1"/>
          </p:cNvSpPr>
          <p:nvPr>
            <p:ph sz="half" idx="1"/>
          </p:nvPr>
        </p:nvSpPr>
        <p:spPr>
          <a:xfrm>
            <a:off x="228600" y="1371600"/>
            <a:ext cx="8534400" cy="4984750"/>
          </a:xfrm>
        </p:spPr>
        <p:txBody>
          <a:bodyPr>
            <a:normAutofit/>
          </a:bodyPr>
          <a:lstStyle/>
          <a:p>
            <a:pPr marL="0" indent="0">
              <a:spcBef>
                <a:spcPts val="600"/>
              </a:spcBef>
              <a:buNone/>
            </a:pPr>
            <a:r>
              <a:rPr lang="en-US" sz="2400"/>
              <a:t>To upload a Related Document:</a:t>
            </a:r>
          </a:p>
          <a:p>
            <a:pPr>
              <a:spcBef>
                <a:spcPts val="600"/>
              </a:spcBef>
            </a:pPr>
            <a:r>
              <a:rPr lang="en-US" sz="2400"/>
              <a:t>Click the “Upload New” link.</a:t>
            </a:r>
          </a:p>
          <a:p>
            <a:pPr>
              <a:spcBef>
                <a:spcPts val="600"/>
              </a:spcBef>
            </a:pPr>
            <a:r>
              <a:rPr lang="en-US" sz="2400"/>
              <a:t>Browse for the file to upload.</a:t>
            </a:r>
          </a:p>
          <a:p>
            <a:pPr>
              <a:spcBef>
                <a:spcPts val="600"/>
              </a:spcBef>
            </a:pPr>
            <a:r>
              <a:rPr lang="en-US" sz="2400"/>
              <a:t>Enter a Document Name.</a:t>
            </a:r>
          </a:p>
          <a:p>
            <a:pPr>
              <a:spcBef>
                <a:spcPts val="600"/>
              </a:spcBef>
            </a:pPr>
            <a:r>
              <a:rPr lang="en-US" sz="2400"/>
              <a:t>Click “Create.”</a:t>
            </a:r>
          </a:p>
        </p:txBody>
      </p:sp>
      <p:pic>
        <p:nvPicPr>
          <p:cNvPr id="4" name="Picture 3" descr="Screen in GEM$ highlighting where to upload a new document">
            <a:extLst>
              <a:ext uri="{FF2B5EF4-FFF2-40B4-BE49-F238E27FC236}">
                <a16:creationId xmlns:a16="http://schemas.microsoft.com/office/drawing/2014/main" id="{103C97AC-6AA9-4F57-9171-C7B85FB87752}"/>
              </a:ext>
            </a:extLst>
          </p:cNvPr>
          <p:cNvPicPr>
            <a:picLocks noChangeAspect="1"/>
          </p:cNvPicPr>
          <p:nvPr/>
        </p:nvPicPr>
        <p:blipFill>
          <a:blip r:embed="rId2"/>
          <a:stretch>
            <a:fillRect/>
          </a:stretch>
        </p:blipFill>
        <p:spPr>
          <a:xfrm>
            <a:off x="1586276" y="4735999"/>
            <a:ext cx="5819048" cy="1352381"/>
          </a:xfrm>
          <a:prstGeom prst="rect">
            <a:avLst/>
          </a:prstGeom>
          <a:ln>
            <a:solidFill>
              <a:schemeClr val="accent1"/>
            </a:solidFill>
          </a:ln>
        </p:spPr>
      </p:pic>
      <p:pic>
        <p:nvPicPr>
          <p:cNvPr id="7" name="Picture 6" descr="File upload screen in GEM$, with the &quot;select&quot; button and the &quot;create&quot; button both highlighted, allowing a user to either upload an existing document or create a new one. An arrow points to the field where the document name should go in the creation process">
            <a:extLst>
              <a:ext uri="{FF2B5EF4-FFF2-40B4-BE49-F238E27FC236}">
                <a16:creationId xmlns:a16="http://schemas.microsoft.com/office/drawing/2014/main" id="{97A08635-C192-4101-9778-C59297C5A8BF}"/>
              </a:ext>
            </a:extLst>
          </p:cNvPr>
          <p:cNvPicPr>
            <a:picLocks noChangeAspect="1"/>
          </p:cNvPicPr>
          <p:nvPr/>
        </p:nvPicPr>
        <p:blipFill>
          <a:blip r:embed="rId3"/>
          <a:stretch>
            <a:fillRect/>
          </a:stretch>
        </p:blipFill>
        <p:spPr>
          <a:xfrm>
            <a:off x="457200" y="3611220"/>
            <a:ext cx="8160000" cy="987619"/>
          </a:xfrm>
          <a:prstGeom prst="rect">
            <a:avLst/>
          </a:prstGeom>
          <a:ln>
            <a:solidFill>
              <a:schemeClr val="accent1"/>
            </a:solidFill>
          </a:ln>
        </p:spPr>
      </p:pic>
    </p:spTree>
    <p:extLst>
      <p:ext uri="{BB962C8B-B14F-4D97-AF65-F5344CB8AC3E}">
        <p14:creationId xmlns:p14="http://schemas.microsoft.com/office/powerpoint/2010/main" val="1868751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41</a:t>
            </a:fld>
            <a:endParaRPr lang="en-US"/>
          </a:p>
        </p:txBody>
      </p:sp>
    </p:spTree>
    <p:extLst>
      <p:ext uri="{BB962C8B-B14F-4D97-AF65-F5344CB8AC3E}">
        <p14:creationId xmlns:p14="http://schemas.microsoft.com/office/powerpoint/2010/main" val="2778854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dirty="0"/>
              <a:t>Submission and Review Workflow</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42</a:t>
            </a:fld>
            <a:endParaRPr lang="en-US"/>
          </a:p>
        </p:txBody>
      </p:sp>
    </p:spTree>
    <p:extLst>
      <p:ext uri="{BB962C8B-B14F-4D97-AF65-F5344CB8AC3E}">
        <p14:creationId xmlns:p14="http://schemas.microsoft.com/office/powerpoint/2010/main" val="1183621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Validations</a:t>
            </a:r>
          </a:p>
        </p:txBody>
      </p:sp>
      <p:sp>
        <p:nvSpPr>
          <p:cNvPr id="3" name="Content Placeholder 2"/>
          <p:cNvSpPr>
            <a:spLocks noGrp="1"/>
          </p:cNvSpPr>
          <p:nvPr>
            <p:ph sz="half" idx="1"/>
          </p:nvPr>
        </p:nvSpPr>
        <p:spPr>
          <a:xfrm>
            <a:off x="457200" y="1371600"/>
            <a:ext cx="8077200" cy="4952999"/>
          </a:xfrm>
        </p:spPr>
        <p:txBody>
          <a:bodyPr>
            <a:normAutofit/>
          </a:bodyPr>
          <a:lstStyle/>
          <a:p>
            <a:r>
              <a:rPr lang="en-US"/>
              <a:t>Validations are checks built into the system based on business rule checks put in place to ensure the quality of the data being submitted.</a:t>
            </a:r>
          </a:p>
          <a:p>
            <a:r>
              <a:rPr lang="en-US"/>
              <a:t>The system automatically checks validation as the application is being completed.</a:t>
            </a:r>
          </a:p>
          <a:p>
            <a:r>
              <a:rPr lang="en-US"/>
              <a:t>The presence of validation issues is indicated on the </a:t>
            </a:r>
            <a:r>
              <a:rPr lang="en-US" b="1"/>
              <a:t>Sections</a:t>
            </a:r>
            <a:r>
              <a:rPr lang="en-US"/>
              <a:t> page, in the </a:t>
            </a:r>
            <a:r>
              <a:rPr lang="en-US" b="1"/>
              <a:t>Validation</a:t>
            </a:r>
            <a:r>
              <a:rPr lang="en-US"/>
              <a:t> column.</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43</a:t>
            </a:fld>
            <a:endParaRPr lang="en-US"/>
          </a:p>
        </p:txBody>
      </p:sp>
    </p:spTree>
    <p:extLst>
      <p:ext uri="{BB962C8B-B14F-4D97-AF65-F5344CB8AC3E}">
        <p14:creationId xmlns:p14="http://schemas.microsoft.com/office/powerpoint/2010/main" val="935554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Types of Validations</a:t>
            </a:r>
            <a:endParaRPr lang="en-US" sz="3200"/>
          </a:p>
        </p:txBody>
      </p:sp>
      <p:sp>
        <p:nvSpPr>
          <p:cNvPr id="3" name="Content Placeholder 2"/>
          <p:cNvSpPr>
            <a:spLocks noGrp="1"/>
          </p:cNvSpPr>
          <p:nvPr>
            <p:ph sz="half" idx="1"/>
          </p:nvPr>
        </p:nvSpPr>
        <p:spPr>
          <a:xfrm>
            <a:off x="457200" y="1371600"/>
            <a:ext cx="8229600" cy="4876800"/>
          </a:xfrm>
        </p:spPr>
        <p:txBody>
          <a:bodyPr>
            <a:normAutofit/>
          </a:bodyPr>
          <a:lstStyle/>
          <a:p>
            <a:r>
              <a:rPr lang="en-US" sz="2400"/>
              <a:t>There are two types of validation messages</a:t>
            </a:r>
          </a:p>
          <a:p>
            <a:pPr lvl="1"/>
            <a:r>
              <a:rPr lang="en-US"/>
              <a:t>Errors: prevent submission of the application</a:t>
            </a:r>
          </a:p>
          <a:p>
            <a:pPr lvl="1"/>
            <a:r>
              <a:rPr lang="en-US"/>
              <a:t>Warnings: point out potential issues but allow submission</a:t>
            </a:r>
          </a:p>
          <a:p>
            <a:pPr lvl="1"/>
            <a:endParaRPr lang="en-US"/>
          </a:p>
          <a:p>
            <a:pPr marL="457200" lvl="1" indent="0">
              <a:buNone/>
            </a:pPr>
            <a:r>
              <a:rPr lang="en-US"/>
              <a:t>Examples of errors include:</a:t>
            </a:r>
          </a:p>
          <a:p>
            <a:pPr lvl="1"/>
            <a:r>
              <a:rPr lang="en-US"/>
              <a:t>Not completing a required narrative question</a:t>
            </a:r>
          </a:p>
          <a:p>
            <a:pPr lvl="1"/>
            <a:r>
              <a:rPr lang="en-US"/>
              <a:t>Budgeting more than the allocation</a:t>
            </a:r>
          </a:p>
          <a:p>
            <a:pPr lvl="1"/>
            <a:r>
              <a:rPr lang="en-US"/>
              <a:t>Not uploading a required related document</a:t>
            </a:r>
          </a:p>
          <a:p>
            <a:pPr lvl="1"/>
            <a:endParaRPr lang="en-US"/>
          </a:p>
          <a:p>
            <a:pPr marL="457200" lvl="1" indent="0">
              <a:buNone/>
            </a:pPr>
            <a:r>
              <a:rPr lang="en-US"/>
              <a:t>An example of a warning is:</a:t>
            </a:r>
          </a:p>
          <a:p>
            <a:pPr lvl="1"/>
            <a:r>
              <a:rPr lang="en-US"/>
              <a:t>Not uploading an optional related document</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44</a:t>
            </a:fld>
            <a:endParaRPr lang="en-US"/>
          </a:p>
        </p:txBody>
      </p:sp>
    </p:spTree>
    <p:extLst>
      <p:ext uri="{BB962C8B-B14F-4D97-AF65-F5344CB8AC3E}">
        <p14:creationId xmlns:p14="http://schemas.microsoft.com/office/powerpoint/2010/main" val="1981437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Viewing Validations</a:t>
            </a:r>
          </a:p>
        </p:txBody>
      </p:sp>
      <p:sp>
        <p:nvSpPr>
          <p:cNvPr id="3" name="Content Placeholder 2"/>
          <p:cNvSpPr>
            <a:spLocks noGrp="1"/>
          </p:cNvSpPr>
          <p:nvPr>
            <p:ph sz="half" idx="1"/>
          </p:nvPr>
        </p:nvSpPr>
        <p:spPr>
          <a:xfrm>
            <a:off x="457200" y="1371600"/>
            <a:ext cx="8077200" cy="4952999"/>
          </a:xfrm>
        </p:spPr>
        <p:txBody>
          <a:bodyPr>
            <a:normAutofit/>
          </a:bodyPr>
          <a:lstStyle/>
          <a:p>
            <a:r>
              <a:rPr lang="en-US"/>
              <a:t>Validations can be viewed at the page, section, or application level.</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45</a:t>
            </a:fld>
            <a:endParaRPr lang="en-US"/>
          </a:p>
        </p:txBody>
      </p:sp>
      <p:pic>
        <p:nvPicPr>
          <p:cNvPr id="9" name="Picture 8" descr="Sections overview page in GEM$ with options to view validations at the page, section, or application level highlighted">
            <a:extLst>
              <a:ext uri="{FF2B5EF4-FFF2-40B4-BE49-F238E27FC236}">
                <a16:creationId xmlns:a16="http://schemas.microsoft.com/office/drawing/2014/main" id="{0EFAA6B3-A93D-47B2-BAFE-9D90CBB445EA}"/>
              </a:ext>
            </a:extLst>
          </p:cNvPr>
          <p:cNvPicPr>
            <a:picLocks noChangeAspect="1"/>
          </p:cNvPicPr>
          <p:nvPr/>
        </p:nvPicPr>
        <p:blipFill>
          <a:blip r:embed="rId2"/>
          <a:stretch>
            <a:fillRect/>
          </a:stretch>
        </p:blipFill>
        <p:spPr>
          <a:xfrm>
            <a:off x="1038657" y="2381643"/>
            <a:ext cx="6914286" cy="3142857"/>
          </a:xfrm>
          <a:prstGeom prst="rect">
            <a:avLst/>
          </a:prstGeom>
          <a:ln>
            <a:solidFill>
              <a:schemeClr val="accent1"/>
            </a:solidFill>
          </a:ln>
        </p:spPr>
      </p:pic>
    </p:spTree>
    <p:extLst>
      <p:ext uri="{BB962C8B-B14F-4D97-AF65-F5344CB8AC3E}">
        <p14:creationId xmlns:p14="http://schemas.microsoft.com/office/powerpoint/2010/main" val="2786086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Validations Clarifications</a:t>
            </a:r>
          </a:p>
        </p:txBody>
      </p:sp>
      <p:sp>
        <p:nvSpPr>
          <p:cNvPr id="3" name="Content Placeholder 2"/>
          <p:cNvSpPr>
            <a:spLocks noGrp="1"/>
          </p:cNvSpPr>
          <p:nvPr>
            <p:ph sz="half" idx="1"/>
          </p:nvPr>
        </p:nvSpPr>
        <p:spPr>
          <a:xfrm>
            <a:off x="457200" y="1371600"/>
            <a:ext cx="8077200" cy="4952999"/>
          </a:xfrm>
        </p:spPr>
        <p:txBody>
          <a:bodyPr>
            <a:normAutofit/>
          </a:bodyPr>
          <a:lstStyle/>
          <a:p>
            <a:r>
              <a:rPr lang="en-US" sz="3200"/>
              <a:t>The system does not prevent the entering and saving of “invalid” data; it prevents the submission of invalid data.</a:t>
            </a:r>
          </a:p>
          <a:p>
            <a:r>
              <a:rPr lang="en-US" sz="3200"/>
              <a:t>Validation checks can span multiple pages.</a:t>
            </a:r>
          </a:p>
          <a:p>
            <a:r>
              <a:rPr lang="en-US" sz="3200"/>
              <a:t>“Invalid” data can become valid based on </a:t>
            </a:r>
            <a:br>
              <a:rPr lang="en-US" sz="3200"/>
            </a:br>
            <a:r>
              <a:rPr lang="en-US" sz="3200"/>
              <a:t>subsequent input.</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46</a:t>
            </a:fld>
            <a:endParaRPr lang="en-US"/>
          </a:p>
        </p:txBody>
      </p:sp>
    </p:spTree>
    <p:extLst>
      <p:ext uri="{BB962C8B-B14F-4D97-AF65-F5344CB8AC3E}">
        <p14:creationId xmlns:p14="http://schemas.microsoft.com/office/powerpoint/2010/main" val="2117080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27760"/>
          </a:xfrm>
        </p:spPr>
        <p:txBody>
          <a:bodyPr/>
          <a:lstStyle/>
          <a:p>
            <a:r>
              <a:rPr lang="en-US"/>
              <a:t>Editing, Submitting, and Reviewing</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47</a:t>
            </a:fld>
            <a:endParaRPr lang="en-US"/>
          </a:p>
        </p:txBody>
      </p:sp>
      <p:sp>
        <p:nvSpPr>
          <p:cNvPr id="10" name="Content Placeholder 3"/>
          <p:cNvSpPr>
            <a:spLocks noGrp="1"/>
          </p:cNvSpPr>
          <p:nvPr>
            <p:ph sz="half" idx="1"/>
          </p:nvPr>
        </p:nvSpPr>
        <p:spPr>
          <a:xfrm>
            <a:off x="457200" y="1371600"/>
            <a:ext cx="8077200" cy="4724400"/>
          </a:xfrm>
        </p:spPr>
        <p:txBody>
          <a:bodyPr>
            <a:normAutofit/>
          </a:bodyPr>
          <a:lstStyle/>
          <a:p>
            <a:pPr>
              <a:spcBef>
                <a:spcPts val="600"/>
              </a:spcBef>
            </a:pPr>
            <a:r>
              <a:rPr lang="en-US"/>
              <a:t>Once the application is complete, the LEA </a:t>
            </a:r>
            <a:r>
              <a:rPr lang="en-US" err="1"/>
              <a:t>Grantwriter</a:t>
            </a:r>
            <a:r>
              <a:rPr lang="en-US"/>
              <a:t> will move the application to “LEA </a:t>
            </a:r>
            <a:r>
              <a:rPr lang="en-US" err="1"/>
              <a:t>Grantwriter</a:t>
            </a:r>
            <a:r>
              <a:rPr lang="en-US"/>
              <a:t> Submitted.”</a:t>
            </a:r>
          </a:p>
          <a:p>
            <a:pPr>
              <a:spcBef>
                <a:spcPts val="600"/>
              </a:spcBef>
            </a:pPr>
            <a:r>
              <a:rPr lang="en-US"/>
              <a:t>Then the LEA Fiscal Representative will review.</a:t>
            </a:r>
          </a:p>
          <a:p>
            <a:pPr>
              <a:spcBef>
                <a:spcPts val="600"/>
              </a:spcBef>
            </a:pPr>
            <a:r>
              <a:rPr lang="en-US"/>
              <a:t>If the Fiscal Rep approves, the application will move to DESE review.</a:t>
            </a:r>
          </a:p>
          <a:p>
            <a:pPr>
              <a:spcBef>
                <a:spcPts val="600"/>
              </a:spcBef>
            </a:pPr>
            <a:r>
              <a:rPr lang="en-US"/>
              <a:t>If DESE returns the application to the LEA for modification, the LEA will need to make the requested changes and resubmit the application.</a:t>
            </a:r>
          </a:p>
          <a:p>
            <a:pPr marL="0" indent="0">
              <a:buNone/>
            </a:pPr>
            <a:endParaRPr lang="en-US"/>
          </a:p>
        </p:txBody>
      </p:sp>
    </p:spTree>
    <p:extLst>
      <p:ext uri="{BB962C8B-B14F-4D97-AF65-F5344CB8AC3E}">
        <p14:creationId xmlns:p14="http://schemas.microsoft.com/office/powerpoint/2010/main" val="3411156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27598"/>
          </a:xfrm>
        </p:spPr>
        <p:txBody>
          <a:bodyPr/>
          <a:lstStyle/>
          <a:p>
            <a:r>
              <a:rPr lang="en-US" dirty="0"/>
              <a:t>Submission and Review Workflow</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48</a:t>
            </a:fld>
            <a:endParaRPr lang="en-US"/>
          </a:p>
        </p:txBody>
      </p:sp>
      <p:sp>
        <p:nvSpPr>
          <p:cNvPr id="10" name="Content Placeholder 3"/>
          <p:cNvSpPr>
            <a:spLocks noGrp="1"/>
          </p:cNvSpPr>
          <p:nvPr>
            <p:ph sz="half" idx="1"/>
          </p:nvPr>
        </p:nvSpPr>
        <p:spPr>
          <a:xfrm>
            <a:off x="431800" y="1371600"/>
            <a:ext cx="8077200" cy="4984750"/>
          </a:xfrm>
        </p:spPr>
        <p:txBody>
          <a:bodyPr>
            <a:normAutofit/>
          </a:bodyPr>
          <a:lstStyle/>
          <a:p>
            <a:r>
              <a:rPr lang="en-US"/>
              <a:t>The system performs prerequisite checks</a:t>
            </a:r>
          </a:p>
          <a:p>
            <a:pPr lvl="1"/>
            <a:r>
              <a:rPr lang="en-US"/>
              <a:t>Does user have permission?</a:t>
            </a:r>
          </a:p>
          <a:p>
            <a:pPr lvl="1"/>
            <a:r>
              <a:rPr lang="en-US"/>
              <a:t>Does time frame allow for this status change?</a:t>
            </a:r>
          </a:p>
        </p:txBody>
      </p:sp>
      <p:pic>
        <p:nvPicPr>
          <p:cNvPr id="4" name="Picture 3" descr="Page listing the roles that can make status changes to the application as well as the names of individuals who have that role">
            <a:extLst>
              <a:ext uri="{FF2B5EF4-FFF2-40B4-BE49-F238E27FC236}">
                <a16:creationId xmlns:a16="http://schemas.microsoft.com/office/drawing/2014/main" id="{B2FAF87B-702F-4BF2-BE72-5240F860AF2E}"/>
              </a:ext>
            </a:extLst>
          </p:cNvPr>
          <p:cNvPicPr>
            <a:picLocks noChangeAspect="1"/>
          </p:cNvPicPr>
          <p:nvPr/>
        </p:nvPicPr>
        <p:blipFill>
          <a:blip r:embed="rId2"/>
          <a:stretch>
            <a:fillRect/>
          </a:stretch>
        </p:blipFill>
        <p:spPr>
          <a:xfrm>
            <a:off x="1481524" y="4343400"/>
            <a:ext cx="6180952" cy="1314286"/>
          </a:xfrm>
          <a:prstGeom prst="rect">
            <a:avLst/>
          </a:prstGeom>
          <a:ln>
            <a:solidFill>
              <a:schemeClr val="accent1"/>
            </a:solidFill>
          </a:ln>
        </p:spPr>
      </p:pic>
      <p:pic>
        <p:nvPicPr>
          <p:cNvPr id="8" name="Picture 7" descr="Alert to user informing them that the status of the application cannot be changed until a certain date.">
            <a:extLst>
              <a:ext uri="{FF2B5EF4-FFF2-40B4-BE49-F238E27FC236}">
                <a16:creationId xmlns:a16="http://schemas.microsoft.com/office/drawing/2014/main" id="{7B2A467D-C2C5-4AED-A074-2B5E2F96E32F}"/>
              </a:ext>
            </a:extLst>
          </p:cNvPr>
          <p:cNvPicPr>
            <a:picLocks noChangeAspect="1"/>
          </p:cNvPicPr>
          <p:nvPr/>
        </p:nvPicPr>
        <p:blipFill>
          <a:blip r:embed="rId3"/>
          <a:stretch>
            <a:fillRect/>
          </a:stretch>
        </p:blipFill>
        <p:spPr>
          <a:xfrm>
            <a:off x="1105581" y="2895600"/>
            <a:ext cx="5447619" cy="1295238"/>
          </a:xfrm>
          <a:prstGeom prst="rect">
            <a:avLst/>
          </a:prstGeom>
          <a:ln>
            <a:solidFill>
              <a:schemeClr val="accent1"/>
            </a:solidFill>
          </a:ln>
        </p:spPr>
      </p:pic>
    </p:spTree>
    <p:extLst>
      <p:ext uri="{BB962C8B-B14F-4D97-AF65-F5344CB8AC3E}">
        <p14:creationId xmlns:p14="http://schemas.microsoft.com/office/powerpoint/2010/main" val="1989174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D7C348-4ADE-49A2-902D-90F7FF8F0A4F}"/>
              </a:ext>
            </a:extLst>
          </p:cNvPr>
          <p:cNvSpPr>
            <a:spLocks noGrp="1"/>
          </p:cNvSpPr>
          <p:nvPr>
            <p:ph type="ftr" sz="quarter" idx="11"/>
          </p:nvPr>
        </p:nvSpPr>
        <p:spPr/>
        <p:txBody>
          <a:bodyPr/>
          <a:lstStyle/>
          <a:p>
            <a:r>
              <a:rPr lang="en-US"/>
              <a:t>eGrants LEA Training Module 3</a:t>
            </a:r>
          </a:p>
        </p:txBody>
      </p:sp>
      <p:sp>
        <p:nvSpPr>
          <p:cNvPr id="3" name="Slide Number Placeholder 2">
            <a:extLst>
              <a:ext uri="{FF2B5EF4-FFF2-40B4-BE49-F238E27FC236}">
                <a16:creationId xmlns:a16="http://schemas.microsoft.com/office/drawing/2014/main" id="{5DA634BF-2F67-4D30-A7DB-4B064E77E050}"/>
              </a:ext>
            </a:extLst>
          </p:cNvPr>
          <p:cNvSpPr>
            <a:spLocks noGrp="1"/>
          </p:cNvSpPr>
          <p:nvPr>
            <p:ph type="sldNum" sz="quarter" idx="12"/>
          </p:nvPr>
        </p:nvSpPr>
        <p:spPr/>
        <p:txBody>
          <a:bodyPr/>
          <a:lstStyle/>
          <a:p>
            <a:fld id="{F5DFE7D2-B5A6-415F-AB98-5C760E3C03B9}" type="slidenum">
              <a:rPr lang="en-US" smtClean="0"/>
              <a:pPr/>
              <a:t>49</a:t>
            </a:fld>
            <a:endParaRPr lang="en-US"/>
          </a:p>
        </p:txBody>
      </p:sp>
      <p:grpSp>
        <p:nvGrpSpPr>
          <p:cNvPr id="10" name="Group 9" descr="Flow chart of the workflow in GEM$. The application is started by the grantwriter, who submits to the LEA's fiscal representative. If they don't approve they return it to the grantwriter, if they do approve it is sent to DESE. DESE then sends it to the superintendent, who approves, and finally DESE does a final program and fiscal approval.">
            <a:extLst>
              <a:ext uri="{FF2B5EF4-FFF2-40B4-BE49-F238E27FC236}">
                <a16:creationId xmlns:a16="http://schemas.microsoft.com/office/drawing/2014/main" id="{F0AF46DE-26D3-45AE-8557-16BF16991068}"/>
              </a:ext>
            </a:extLst>
          </p:cNvPr>
          <p:cNvGrpSpPr/>
          <p:nvPr/>
        </p:nvGrpSpPr>
        <p:grpSpPr>
          <a:xfrm>
            <a:off x="179141" y="554185"/>
            <a:ext cx="8785716" cy="5428571"/>
            <a:chOff x="179141" y="554185"/>
            <a:chExt cx="8785716" cy="5428571"/>
          </a:xfrm>
        </p:grpSpPr>
        <p:pic>
          <p:nvPicPr>
            <p:cNvPr id="7" name="Picture 6">
              <a:extLst>
                <a:ext uri="{FF2B5EF4-FFF2-40B4-BE49-F238E27FC236}">
                  <a16:creationId xmlns:a16="http://schemas.microsoft.com/office/drawing/2014/main" id="{4BD0FB8A-B612-48DB-8941-B4948EE48144}"/>
                </a:ext>
              </a:extLst>
            </p:cNvPr>
            <p:cNvPicPr>
              <a:picLocks noChangeAspect="1"/>
            </p:cNvPicPr>
            <p:nvPr/>
          </p:nvPicPr>
          <p:blipFill>
            <a:blip r:embed="rId2"/>
            <a:stretch>
              <a:fillRect/>
            </a:stretch>
          </p:blipFill>
          <p:spPr>
            <a:xfrm>
              <a:off x="179143" y="554185"/>
              <a:ext cx="8785714" cy="5428571"/>
            </a:xfrm>
            <a:prstGeom prst="rect">
              <a:avLst/>
            </a:prstGeom>
          </p:spPr>
        </p:pic>
        <p:sp>
          <p:nvSpPr>
            <p:cNvPr id="8" name="Rectangle 7">
              <a:extLst>
                <a:ext uri="{FF2B5EF4-FFF2-40B4-BE49-F238E27FC236}">
                  <a16:creationId xmlns:a16="http://schemas.microsoft.com/office/drawing/2014/main" id="{F9A3A766-682E-4F6E-8577-6BC2DD1C80E6}"/>
                </a:ext>
              </a:extLst>
            </p:cNvPr>
            <p:cNvSpPr/>
            <p:nvPr/>
          </p:nvSpPr>
          <p:spPr>
            <a:xfrm>
              <a:off x="179141" y="554185"/>
              <a:ext cx="29718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2">
                      <a:lumMod val="10000"/>
                    </a:schemeClr>
                  </a:solidFill>
                </a:rPr>
                <a:t>This workflow also applies to Competitive Continuation </a:t>
              </a:r>
              <a:br>
                <a:rPr lang="en-US" b="1" dirty="0">
                  <a:solidFill>
                    <a:schemeClr val="tx2">
                      <a:lumMod val="10000"/>
                    </a:schemeClr>
                  </a:solidFill>
                </a:rPr>
              </a:br>
              <a:r>
                <a:rPr lang="en-US" b="1" dirty="0">
                  <a:solidFill>
                    <a:schemeClr val="tx2">
                      <a:lumMod val="10000"/>
                    </a:schemeClr>
                  </a:solidFill>
                </a:rPr>
                <a:t>and Targeted grants</a:t>
              </a:r>
              <a:r>
                <a:rPr lang="en-US" dirty="0"/>
                <a:t>.</a:t>
              </a:r>
            </a:p>
          </p:txBody>
        </p:sp>
        <p:sp>
          <p:nvSpPr>
            <p:cNvPr id="9" name="Rectangle 8">
              <a:extLst>
                <a:ext uri="{FF2B5EF4-FFF2-40B4-BE49-F238E27FC236}">
                  <a16:creationId xmlns:a16="http://schemas.microsoft.com/office/drawing/2014/main" id="{EEFAB02D-23A4-4154-B8FD-C6CAF7F68593}"/>
                </a:ext>
              </a:extLst>
            </p:cNvPr>
            <p:cNvSpPr/>
            <p:nvPr/>
          </p:nvSpPr>
          <p:spPr>
            <a:xfrm>
              <a:off x="6202687" y="562705"/>
              <a:ext cx="27432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t>Examples include:</a:t>
              </a:r>
            </a:p>
            <a:p>
              <a:pPr marL="285750" indent="-285750">
                <a:buFont typeface="Arial" panose="020B0604020202020204" pitchFamily="34" charset="0"/>
                <a:buChar char="•"/>
              </a:pPr>
              <a:r>
                <a:rPr lang="en-US" b="1" dirty="0"/>
                <a:t>ACLS grants</a:t>
              </a:r>
            </a:p>
            <a:p>
              <a:pPr marL="285750" indent="-285750">
                <a:buFont typeface="Arial" panose="020B0604020202020204" pitchFamily="34" charset="0"/>
                <a:buChar char="•"/>
              </a:pPr>
              <a:r>
                <a:rPr lang="en-US" b="1" dirty="0"/>
                <a:t>CTE 400 &amp; 401</a:t>
              </a:r>
            </a:p>
          </p:txBody>
        </p:sp>
      </p:grpSp>
      <p:sp>
        <p:nvSpPr>
          <p:cNvPr id="4" name="Title 3">
            <a:extLst>
              <a:ext uri="{FF2B5EF4-FFF2-40B4-BE49-F238E27FC236}">
                <a16:creationId xmlns:a16="http://schemas.microsoft.com/office/drawing/2014/main" id="{A99DE2E6-13AF-DF78-D627-08D21B7780AF}"/>
              </a:ext>
            </a:extLst>
          </p:cNvPr>
          <p:cNvSpPr>
            <a:spLocks noGrp="1"/>
          </p:cNvSpPr>
          <p:nvPr>
            <p:ph type="title" idx="4294967295"/>
          </p:nvPr>
        </p:nvSpPr>
        <p:spPr>
          <a:xfrm>
            <a:off x="2057400" y="136525"/>
            <a:ext cx="5029200" cy="288067"/>
          </a:xfrm>
        </p:spPr>
        <p:txBody>
          <a:bodyPr>
            <a:normAutofit fontScale="90000"/>
          </a:bodyPr>
          <a:lstStyle/>
          <a:p>
            <a:r>
              <a:rPr lang="en-US" dirty="0"/>
              <a:t>Workflow</a:t>
            </a:r>
          </a:p>
        </p:txBody>
      </p:sp>
    </p:spTree>
    <p:extLst>
      <p:ext uri="{BB962C8B-B14F-4D97-AF65-F5344CB8AC3E}">
        <p14:creationId xmlns:p14="http://schemas.microsoft.com/office/powerpoint/2010/main" val="187077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For Users in Multiple Organizations</a:t>
            </a:r>
          </a:p>
        </p:txBody>
      </p:sp>
      <p:sp>
        <p:nvSpPr>
          <p:cNvPr id="3" name="Content Placeholder 2"/>
          <p:cNvSpPr>
            <a:spLocks noGrp="1"/>
          </p:cNvSpPr>
          <p:nvPr>
            <p:ph sz="half" idx="1"/>
          </p:nvPr>
        </p:nvSpPr>
        <p:spPr>
          <a:xfrm>
            <a:off x="784030" y="1371600"/>
            <a:ext cx="7826570" cy="5006879"/>
          </a:xfrm>
        </p:spPr>
        <p:txBody>
          <a:bodyPr>
            <a:noAutofit/>
          </a:bodyPr>
          <a:lstStyle/>
          <a:p>
            <a:pPr>
              <a:spcBef>
                <a:spcPts val="600"/>
              </a:spcBef>
            </a:pPr>
            <a:r>
              <a:rPr lang="en-US" dirty="0"/>
              <a:t>For users who will use GEM$ for multiple organizations, GEM$ will display the names of the organizations as a list under “Organization Name.”</a:t>
            </a:r>
          </a:p>
          <a:p>
            <a:pPr>
              <a:spcBef>
                <a:spcPts val="600"/>
              </a:spcBef>
            </a:pPr>
            <a:r>
              <a:rPr lang="en-US" dirty="0"/>
              <a:t>Choose the appropriate organization from the main landing page to edit work for that organization.</a:t>
            </a:r>
          </a:p>
          <a:p>
            <a:pPr>
              <a:spcBef>
                <a:spcPts val="600"/>
              </a:spcBef>
            </a:pPr>
            <a:r>
              <a:rPr lang="en-US" dirty="0"/>
              <a:t>To change to another organization, click on the “GEM$ Home” menu item in the upper-left corner of the navigation menu to return to the listing of the organizations to choose from.</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5</a:t>
            </a:fld>
            <a:endParaRPr lang="en-US"/>
          </a:p>
        </p:txBody>
      </p:sp>
    </p:spTree>
    <p:extLst>
      <p:ext uri="{BB962C8B-B14F-4D97-AF65-F5344CB8AC3E}">
        <p14:creationId xmlns:p14="http://schemas.microsoft.com/office/powerpoint/2010/main" val="1783830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3A5DF3-87C1-4C2A-AEA8-B2A81424625C}"/>
              </a:ext>
            </a:extLst>
          </p:cNvPr>
          <p:cNvSpPr>
            <a:spLocks noGrp="1"/>
          </p:cNvSpPr>
          <p:nvPr>
            <p:ph type="ftr" sz="quarter" idx="11"/>
          </p:nvPr>
        </p:nvSpPr>
        <p:spPr/>
        <p:txBody>
          <a:bodyPr/>
          <a:lstStyle/>
          <a:p>
            <a:r>
              <a:rPr lang="en-US"/>
              <a:t>eGrants LEA Training Module 3</a:t>
            </a:r>
          </a:p>
        </p:txBody>
      </p:sp>
      <p:sp>
        <p:nvSpPr>
          <p:cNvPr id="3" name="Slide Number Placeholder 2">
            <a:extLst>
              <a:ext uri="{FF2B5EF4-FFF2-40B4-BE49-F238E27FC236}">
                <a16:creationId xmlns:a16="http://schemas.microsoft.com/office/drawing/2014/main" id="{E863BCF4-A7C8-4D85-8069-0A377DF00B14}"/>
              </a:ext>
            </a:extLst>
          </p:cNvPr>
          <p:cNvSpPr>
            <a:spLocks noGrp="1"/>
          </p:cNvSpPr>
          <p:nvPr>
            <p:ph type="sldNum" sz="quarter" idx="12"/>
          </p:nvPr>
        </p:nvSpPr>
        <p:spPr/>
        <p:txBody>
          <a:bodyPr/>
          <a:lstStyle/>
          <a:p>
            <a:fld id="{F5DFE7D2-B5A6-415F-AB98-5C760E3C03B9}" type="slidenum">
              <a:rPr lang="en-US" smtClean="0"/>
              <a:pPr/>
              <a:t>50</a:t>
            </a:fld>
            <a:endParaRPr lang="en-US"/>
          </a:p>
        </p:txBody>
      </p:sp>
      <p:grpSp>
        <p:nvGrpSpPr>
          <p:cNvPr id="7" name="Group 6" descr="Workflow for competitive grants which is similar to the previous page, except that all work takes place on the LEA side first (grantwriter to LEA fiscal rep, to superintendent), and then DESE scores and determines whether to award or not.">
            <a:extLst>
              <a:ext uri="{FF2B5EF4-FFF2-40B4-BE49-F238E27FC236}">
                <a16:creationId xmlns:a16="http://schemas.microsoft.com/office/drawing/2014/main" id="{CE208F51-E75A-4D84-9C3B-DCE0D7115FAA}"/>
              </a:ext>
            </a:extLst>
          </p:cNvPr>
          <p:cNvGrpSpPr/>
          <p:nvPr/>
        </p:nvGrpSpPr>
        <p:grpSpPr>
          <a:xfrm>
            <a:off x="207714" y="107624"/>
            <a:ext cx="8728572" cy="6585715"/>
            <a:chOff x="207714" y="107624"/>
            <a:chExt cx="8728572" cy="6585715"/>
          </a:xfrm>
        </p:grpSpPr>
        <p:pic>
          <p:nvPicPr>
            <p:cNvPr id="5" name="Picture 4">
              <a:extLst>
                <a:ext uri="{FF2B5EF4-FFF2-40B4-BE49-F238E27FC236}">
                  <a16:creationId xmlns:a16="http://schemas.microsoft.com/office/drawing/2014/main" id="{E826400D-3A6F-4109-BBA6-2C9612DE8F49}"/>
                </a:ext>
              </a:extLst>
            </p:cNvPr>
            <p:cNvPicPr>
              <a:picLocks noChangeAspect="1"/>
            </p:cNvPicPr>
            <p:nvPr/>
          </p:nvPicPr>
          <p:blipFill>
            <a:blip r:embed="rId2"/>
            <a:stretch>
              <a:fillRect/>
            </a:stretch>
          </p:blipFill>
          <p:spPr>
            <a:xfrm>
              <a:off x="207714" y="107625"/>
              <a:ext cx="8728572" cy="6585714"/>
            </a:xfrm>
            <a:prstGeom prst="rect">
              <a:avLst/>
            </a:prstGeom>
          </p:spPr>
        </p:pic>
        <p:sp>
          <p:nvSpPr>
            <p:cNvPr id="6" name="Rectangle 5">
              <a:extLst>
                <a:ext uri="{FF2B5EF4-FFF2-40B4-BE49-F238E27FC236}">
                  <a16:creationId xmlns:a16="http://schemas.microsoft.com/office/drawing/2014/main" id="{EEB644B4-BA84-4922-9EBD-8AC290BEBA9F}"/>
                </a:ext>
              </a:extLst>
            </p:cNvPr>
            <p:cNvSpPr/>
            <p:nvPr/>
          </p:nvSpPr>
          <p:spPr>
            <a:xfrm>
              <a:off x="221781" y="107624"/>
              <a:ext cx="3295141" cy="13413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solidFill>
                    <a:schemeClr val="tx2">
                      <a:lumMod val="10000"/>
                    </a:schemeClr>
                  </a:solidFill>
                </a:rPr>
                <a:t>This workflow also applies to New Competitive grants.</a:t>
              </a:r>
            </a:p>
            <a:p>
              <a:r>
                <a:rPr lang="en-US" b="1" dirty="0">
                  <a:solidFill>
                    <a:schemeClr val="tx2">
                      <a:lumMod val="10000"/>
                    </a:schemeClr>
                  </a:solidFill>
                </a:rPr>
                <a:t>Note that Revisions will follow the Entitlement workflow.</a:t>
              </a:r>
              <a:endParaRPr lang="en-US" dirty="0"/>
            </a:p>
          </p:txBody>
        </p:sp>
      </p:grpSp>
      <p:sp>
        <p:nvSpPr>
          <p:cNvPr id="4" name="Title 3">
            <a:extLst>
              <a:ext uri="{FF2B5EF4-FFF2-40B4-BE49-F238E27FC236}">
                <a16:creationId xmlns:a16="http://schemas.microsoft.com/office/drawing/2014/main" id="{25462896-64E3-A998-B20F-60EBD939664B}"/>
              </a:ext>
            </a:extLst>
          </p:cNvPr>
          <p:cNvSpPr>
            <a:spLocks noGrp="1"/>
          </p:cNvSpPr>
          <p:nvPr>
            <p:ph type="title" idx="4294967295"/>
          </p:nvPr>
        </p:nvSpPr>
        <p:spPr>
          <a:xfrm>
            <a:off x="5862497" y="848570"/>
            <a:ext cx="3073789" cy="1058051"/>
          </a:xfrm>
        </p:spPr>
        <p:txBody>
          <a:bodyPr>
            <a:normAutofit fontScale="90000"/>
          </a:bodyPr>
          <a:lstStyle/>
          <a:p>
            <a:r>
              <a:rPr lang="en-US" dirty="0"/>
              <a:t>Competitive Workflow</a:t>
            </a:r>
          </a:p>
        </p:txBody>
      </p:sp>
    </p:spTree>
    <p:extLst>
      <p:ext uri="{BB962C8B-B14F-4D97-AF65-F5344CB8AC3E}">
        <p14:creationId xmlns:p14="http://schemas.microsoft.com/office/powerpoint/2010/main" val="1795481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dirty="0"/>
              <a:t>Status Change Outcomes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51</a:t>
            </a:fld>
            <a:endParaRPr lang="en-US"/>
          </a:p>
        </p:txBody>
      </p:sp>
      <p:sp>
        <p:nvSpPr>
          <p:cNvPr id="7" name="Content Placeholder 2"/>
          <p:cNvSpPr>
            <a:spLocks noGrp="1"/>
          </p:cNvSpPr>
          <p:nvPr>
            <p:ph sz="half" idx="1"/>
          </p:nvPr>
        </p:nvSpPr>
        <p:spPr>
          <a:xfrm>
            <a:off x="457200" y="1371600"/>
            <a:ext cx="8305800" cy="4572000"/>
          </a:xfrm>
        </p:spPr>
        <p:txBody>
          <a:bodyPr>
            <a:normAutofit/>
          </a:bodyPr>
          <a:lstStyle/>
          <a:p>
            <a:r>
              <a:rPr lang="en-US" dirty="0"/>
              <a:t>The status change is noted in the History Log documenting the date, time, and username.</a:t>
            </a:r>
          </a:p>
          <a:p>
            <a:r>
              <a:rPr lang="en-US" dirty="0"/>
              <a:t>The next person in submission workflow is notified by email that application now requires their attention.</a:t>
            </a:r>
          </a:p>
          <a:p>
            <a:r>
              <a:rPr lang="en-US" dirty="0"/>
              <a:t>The application may be locked down or unlocked (depending on the status change).</a:t>
            </a:r>
            <a:endParaRPr lang="en-US" b="1" dirty="0"/>
          </a:p>
          <a:p>
            <a:pPr marL="0" indent="0">
              <a:buNone/>
            </a:pPr>
            <a:endParaRPr lang="en-US" dirty="0"/>
          </a:p>
          <a:p>
            <a:endParaRPr lang="en-US" dirty="0"/>
          </a:p>
        </p:txBody>
      </p:sp>
    </p:spTree>
    <p:extLst>
      <p:ext uri="{BB962C8B-B14F-4D97-AF65-F5344CB8AC3E}">
        <p14:creationId xmlns:p14="http://schemas.microsoft.com/office/powerpoint/2010/main" val="3879467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52</a:t>
            </a:fld>
            <a:endParaRPr lang="en-US"/>
          </a:p>
        </p:txBody>
      </p:sp>
    </p:spTree>
    <p:extLst>
      <p:ext uri="{BB962C8B-B14F-4D97-AF65-F5344CB8AC3E}">
        <p14:creationId xmlns:p14="http://schemas.microsoft.com/office/powerpoint/2010/main" val="612018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The Checklist</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pPr marL="0" indent="0">
              <a:buNone/>
            </a:pPr>
            <a:r>
              <a:rPr lang="en-US" sz="2400" dirty="0"/>
              <a:t>For funding applications that are using a checklist:</a:t>
            </a:r>
          </a:p>
          <a:p>
            <a:r>
              <a:rPr lang="en-US" sz="2400" dirty="0"/>
              <a:t>This checklist is a means of communication between DESE and LEAs regarding the allowability and allocability of the items submitted in the funding application. </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a:t>eGrants LEA Training Module 3</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53</a:t>
            </a:fld>
            <a:endParaRPr lang="en-US"/>
          </a:p>
        </p:txBody>
      </p:sp>
      <p:pic>
        <p:nvPicPr>
          <p:cNvPr id="10" name="Picture 9" descr="Sections page in GEM$ with Fund Code 0186 grant application checklist selected">
            <a:extLst>
              <a:ext uri="{FF2B5EF4-FFF2-40B4-BE49-F238E27FC236}">
                <a16:creationId xmlns:a16="http://schemas.microsoft.com/office/drawing/2014/main" id="{CBD8D7EE-EDD1-4785-BB7A-3604DC118F96}"/>
              </a:ext>
            </a:extLst>
          </p:cNvPr>
          <p:cNvPicPr>
            <a:picLocks noChangeAspect="1"/>
          </p:cNvPicPr>
          <p:nvPr/>
        </p:nvPicPr>
        <p:blipFill>
          <a:blip r:embed="rId2"/>
          <a:stretch>
            <a:fillRect/>
          </a:stretch>
        </p:blipFill>
        <p:spPr>
          <a:xfrm>
            <a:off x="595809" y="3119505"/>
            <a:ext cx="7952381" cy="2742857"/>
          </a:xfrm>
          <a:prstGeom prst="rect">
            <a:avLst/>
          </a:prstGeom>
          <a:ln>
            <a:solidFill>
              <a:schemeClr val="accent1"/>
            </a:solidFill>
          </a:ln>
        </p:spPr>
      </p:pic>
    </p:spTree>
    <p:extLst>
      <p:ext uri="{BB962C8B-B14F-4D97-AF65-F5344CB8AC3E}">
        <p14:creationId xmlns:p14="http://schemas.microsoft.com/office/powerpoint/2010/main" val="2591699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How The Checklist Works</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r>
              <a:rPr lang="en-US" sz="2400" dirty="0"/>
              <a:t>After the LEA submits the application, DESE will review the application and mark each section as Approved, Not Applicable, or Attention Needed. If the application contains no items that are marked as Attention Needed, the application will be approved.</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a:t>eGrants LEA Training Module 3</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54</a:t>
            </a:fld>
            <a:endParaRPr lang="en-US"/>
          </a:p>
        </p:txBody>
      </p:sp>
      <p:pic>
        <p:nvPicPr>
          <p:cNvPr id="3" name="Picture 2" descr="Application checklist screen in GEM$ from the DESE perspective, using a dropdown to determine whether certain checklist items are approved or need further attention">
            <a:extLst>
              <a:ext uri="{FF2B5EF4-FFF2-40B4-BE49-F238E27FC236}">
                <a16:creationId xmlns:a16="http://schemas.microsoft.com/office/drawing/2014/main" id="{3A21727A-F179-45B0-938D-F3826C91D5F3}"/>
              </a:ext>
            </a:extLst>
          </p:cNvPr>
          <p:cNvPicPr>
            <a:picLocks noChangeAspect="1"/>
          </p:cNvPicPr>
          <p:nvPr/>
        </p:nvPicPr>
        <p:blipFill>
          <a:blip r:embed="rId2"/>
          <a:stretch>
            <a:fillRect/>
          </a:stretch>
        </p:blipFill>
        <p:spPr>
          <a:xfrm>
            <a:off x="395809" y="3287561"/>
            <a:ext cx="8352381" cy="3019048"/>
          </a:xfrm>
          <a:prstGeom prst="rect">
            <a:avLst/>
          </a:prstGeom>
          <a:ln>
            <a:solidFill>
              <a:schemeClr val="accent1"/>
            </a:solidFill>
          </a:ln>
        </p:spPr>
      </p:pic>
    </p:spTree>
    <p:extLst>
      <p:ext uri="{BB962C8B-B14F-4D97-AF65-F5344CB8AC3E}">
        <p14:creationId xmlns:p14="http://schemas.microsoft.com/office/powerpoint/2010/main" val="2619602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DESE Comments in The Checklist</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r>
              <a:rPr lang="en-US" sz="2200" dirty="0"/>
              <a:t>If the application contains items that are marked as Attention Needed, the application will be returned to the LEA with a status of not approved. The LEA will review the checklist for items that are marked Attention Needed and make the necessary changes to those items. Only the checked items in the sections marked Attention Needed are to be corrected and/or explained. Each section marked Attention Needed also has a place where DESE may provide notes to explain those items. The LEA should check for notes and additional comments.</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a:t>eGrants LEA Training Module 3</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55</a:t>
            </a:fld>
            <a:endParaRPr lang="en-US"/>
          </a:p>
        </p:txBody>
      </p:sp>
      <p:pic>
        <p:nvPicPr>
          <p:cNvPr id="4" name="Picture 3" descr="Sample feedback comment in GEM$ that is sent to LEAs when &quot;attention needed&quot; is selected for a checklist item">
            <a:extLst>
              <a:ext uri="{FF2B5EF4-FFF2-40B4-BE49-F238E27FC236}">
                <a16:creationId xmlns:a16="http://schemas.microsoft.com/office/drawing/2014/main" id="{CEFBE820-AAC2-46B5-A5E8-384FA6434C6D}"/>
              </a:ext>
            </a:extLst>
          </p:cNvPr>
          <p:cNvPicPr>
            <a:picLocks noChangeAspect="1"/>
          </p:cNvPicPr>
          <p:nvPr/>
        </p:nvPicPr>
        <p:blipFill>
          <a:blip r:embed="rId2"/>
          <a:stretch>
            <a:fillRect/>
          </a:stretch>
        </p:blipFill>
        <p:spPr>
          <a:xfrm>
            <a:off x="346286" y="4510635"/>
            <a:ext cx="8451428" cy="1845715"/>
          </a:xfrm>
          <a:prstGeom prst="rect">
            <a:avLst/>
          </a:prstGeom>
        </p:spPr>
      </p:pic>
    </p:spTree>
    <p:extLst>
      <p:ext uri="{BB962C8B-B14F-4D97-AF65-F5344CB8AC3E}">
        <p14:creationId xmlns:p14="http://schemas.microsoft.com/office/powerpoint/2010/main" val="2066687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75E529-EC91-4E52-83DA-691467B145F4}"/>
              </a:ext>
            </a:extLst>
          </p:cNvPr>
          <p:cNvSpPr>
            <a:spLocks noGrp="1"/>
          </p:cNvSpPr>
          <p:nvPr>
            <p:ph type="title"/>
          </p:nvPr>
        </p:nvSpPr>
        <p:spPr>
          <a:xfrm>
            <a:off x="457200" y="91440"/>
            <a:ext cx="8229600" cy="1143000"/>
          </a:xfrm>
        </p:spPr>
        <p:txBody>
          <a:bodyPr/>
          <a:lstStyle/>
          <a:p>
            <a:r>
              <a:rPr lang="en-US" dirty="0"/>
              <a:t>Moving to the Next Status</a:t>
            </a:r>
          </a:p>
        </p:txBody>
      </p:sp>
      <p:sp>
        <p:nvSpPr>
          <p:cNvPr id="8" name="Content Placeholder 7">
            <a:extLst>
              <a:ext uri="{FF2B5EF4-FFF2-40B4-BE49-F238E27FC236}">
                <a16:creationId xmlns:a16="http://schemas.microsoft.com/office/drawing/2014/main" id="{C82F9FDB-B9CF-41B6-9908-EB08926C21B3}"/>
              </a:ext>
            </a:extLst>
          </p:cNvPr>
          <p:cNvSpPr>
            <a:spLocks noGrp="1"/>
          </p:cNvSpPr>
          <p:nvPr>
            <p:ph idx="1"/>
          </p:nvPr>
        </p:nvSpPr>
        <p:spPr>
          <a:xfrm>
            <a:off x="457200" y="1371600"/>
            <a:ext cx="8229600" cy="4525963"/>
          </a:xfrm>
        </p:spPr>
        <p:txBody>
          <a:bodyPr>
            <a:normAutofit/>
          </a:bodyPr>
          <a:lstStyle/>
          <a:p>
            <a:r>
              <a:rPr lang="en-US" sz="2400" dirty="0"/>
              <a:t>Once the LEA has made the necessary adjustments, the LEA will resubmit the application for approval. If DESE determines that the item has been corrected, Attention Needed will be changed to Approved by the DESE Reviewer. If the items that were marked Attention Needed still have not been corrected, the application will be returned again to the LEA with a status of not approved.</a:t>
            </a:r>
          </a:p>
          <a:p>
            <a:r>
              <a:rPr lang="en-US" sz="2400" dirty="0"/>
              <a:t>Applications that contain no items that are marked Attention Needed will be approved.</a:t>
            </a:r>
          </a:p>
        </p:txBody>
      </p:sp>
      <p:sp>
        <p:nvSpPr>
          <p:cNvPr id="5" name="Footer Placeholder 4">
            <a:extLst>
              <a:ext uri="{FF2B5EF4-FFF2-40B4-BE49-F238E27FC236}">
                <a16:creationId xmlns:a16="http://schemas.microsoft.com/office/drawing/2014/main" id="{FAF25815-59D7-4CBB-B062-8301F298B138}"/>
              </a:ext>
            </a:extLst>
          </p:cNvPr>
          <p:cNvSpPr>
            <a:spLocks noGrp="1"/>
          </p:cNvSpPr>
          <p:nvPr>
            <p:ph type="ftr" sz="quarter" idx="11"/>
          </p:nvPr>
        </p:nvSpPr>
        <p:spPr/>
        <p:txBody>
          <a:bodyPr/>
          <a:lstStyle/>
          <a:p>
            <a:r>
              <a:rPr lang="en-US"/>
              <a:t>eGrants LEA Training Module 3</a:t>
            </a:r>
          </a:p>
        </p:txBody>
      </p:sp>
      <p:sp>
        <p:nvSpPr>
          <p:cNvPr id="6" name="Slide Number Placeholder 5">
            <a:extLst>
              <a:ext uri="{FF2B5EF4-FFF2-40B4-BE49-F238E27FC236}">
                <a16:creationId xmlns:a16="http://schemas.microsoft.com/office/drawing/2014/main" id="{8476B252-375A-4662-82DD-3A7558CB3DE0}"/>
              </a:ext>
            </a:extLst>
          </p:cNvPr>
          <p:cNvSpPr>
            <a:spLocks noGrp="1"/>
          </p:cNvSpPr>
          <p:nvPr>
            <p:ph type="sldNum" sz="quarter" idx="12"/>
          </p:nvPr>
        </p:nvSpPr>
        <p:spPr/>
        <p:txBody>
          <a:bodyPr/>
          <a:lstStyle/>
          <a:p>
            <a:fld id="{F5DFE7D2-B5A6-415F-AB98-5C760E3C03B9}" type="slidenum">
              <a:rPr lang="en-US" smtClean="0"/>
              <a:pPr/>
              <a:t>56</a:t>
            </a:fld>
            <a:endParaRPr lang="en-US"/>
          </a:p>
        </p:txBody>
      </p:sp>
    </p:spTree>
    <p:extLst>
      <p:ext uri="{BB962C8B-B14F-4D97-AF65-F5344CB8AC3E}">
        <p14:creationId xmlns:p14="http://schemas.microsoft.com/office/powerpoint/2010/main" val="3107317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57</a:t>
            </a:fld>
            <a:endParaRPr lang="en-US"/>
          </a:p>
        </p:txBody>
      </p:sp>
    </p:spTree>
    <p:extLst>
      <p:ext uri="{BB962C8B-B14F-4D97-AF65-F5344CB8AC3E}">
        <p14:creationId xmlns:p14="http://schemas.microsoft.com/office/powerpoint/2010/main" val="1592380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dirty="0"/>
              <a:t>Other GEM$ Functionality</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58</a:t>
            </a:fld>
            <a:endParaRPr lang="en-US"/>
          </a:p>
        </p:txBody>
      </p:sp>
    </p:spTree>
    <p:extLst>
      <p:ext uri="{BB962C8B-B14F-4D97-AF65-F5344CB8AC3E}">
        <p14:creationId xmlns:p14="http://schemas.microsoft.com/office/powerpoint/2010/main" val="4054193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Comments</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59</a:t>
            </a:fld>
            <a:endParaRPr lang="en-US"/>
          </a:p>
        </p:txBody>
      </p:sp>
      <p:sp>
        <p:nvSpPr>
          <p:cNvPr id="9" name="Content Placeholder 8"/>
          <p:cNvSpPr>
            <a:spLocks noGrp="1"/>
          </p:cNvSpPr>
          <p:nvPr>
            <p:ph sz="half" idx="1"/>
          </p:nvPr>
        </p:nvSpPr>
        <p:spPr>
          <a:xfrm>
            <a:off x="424543" y="1411425"/>
            <a:ext cx="8229600" cy="4708525"/>
          </a:xfrm>
        </p:spPr>
        <p:txBody>
          <a:bodyPr/>
          <a:lstStyle/>
          <a:p>
            <a:r>
              <a:rPr lang="en-US"/>
              <a:t>Comments can be used to facilitate ongoing notes and discussion between DESE and the LEA.</a:t>
            </a:r>
          </a:p>
          <a:p>
            <a:r>
              <a:rPr lang="en-US"/>
              <a:t>Comments can be made by anyone with access to the application at any time, regardless of application status.</a:t>
            </a:r>
          </a:p>
          <a:p>
            <a:r>
              <a:rPr lang="en-US"/>
              <a:t>Comments can be emailed to intended recipients.</a:t>
            </a:r>
          </a:p>
          <a:p>
            <a:r>
              <a:rPr lang="en-US"/>
              <a:t>Comments are saved within the funding application.</a:t>
            </a:r>
          </a:p>
          <a:p>
            <a:r>
              <a:rPr lang="en-US"/>
              <a:t>Comments are not visible to public users.</a:t>
            </a:r>
            <a:endParaRPr lang="en-US">
              <a:solidFill>
                <a:srgbClr val="FFFF00"/>
              </a:solidFill>
            </a:endParaRPr>
          </a:p>
          <a:p>
            <a:endParaRPr lang="en-US"/>
          </a:p>
          <a:p>
            <a:pPr marL="0" indent="0">
              <a:buNone/>
            </a:pPr>
            <a:endParaRPr lang="en-US"/>
          </a:p>
        </p:txBody>
      </p:sp>
    </p:spTree>
    <p:extLst>
      <p:ext uri="{BB962C8B-B14F-4D97-AF65-F5344CB8AC3E}">
        <p14:creationId xmlns:p14="http://schemas.microsoft.com/office/powerpoint/2010/main" val="109097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Funding Applications Main Page</a:t>
            </a:r>
          </a:p>
        </p:txBody>
      </p:sp>
      <p:sp>
        <p:nvSpPr>
          <p:cNvPr id="3" name="Content Placeholder 2"/>
          <p:cNvSpPr>
            <a:spLocks noGrp="1"/>
          </p:cNvSpPr>
          <p:nvPr>
            <p:ph sz="half" idx="1"/>
          </p:nvPr>
        </p:nvSpPr>
        <p:spPr>
          <a:xfrm>
            <a:off x="784030" y="1371600"/>
            <a:ext cx="7826570" cy="2638159"/>
          </a:xfrm>
        </p:spPr>
        <p:txBody>
          <a:bodyPr>
            <a:noAutofit/>
          </a:bodyPr>
          <a:lstStyle/>
          <a:p>
            <a:pPr marL="0" indent="0">
              <a:spcBef>
                <a:spcPts val="600"/>
              </a:spcBef>
              <a:buNone/>
            </a:pPr>
            <a:r>
              <a:rPr lang="en-US" sz="2400" dirty="0"/>
              <a:t>Each organization has a main Funding Applications page.</a:t>
            </a:r>
          </a:p>
          <a:p>
            <a:pPr>
              <a:spcBef>
                <a:spcPts val="600"/>
              </a:spcBef>
            </a:pPr>
            <a:r>
              <a:rPr lang="en-US" sz="2400" dirty="0"/>
              <a:t>Accessible from “Funding” on the left navigation once you have a district in your session</a:t>
            </a:r>
          </a:p>
          <a:p>
            <a:pPr>
              <a:spcBef>
                <a:spcPts val="600"/>
              </a:spcBef>
            </a:pPr>
            <a:r>
              <a:rPr lang="en-US" sz="2400" dirty="0"/>
              <a:t>Launching point to all of a organization’s grant applications</a:t>
            </a:r>
          </a:p>
          <a:p>
            <a:pPr>
              <a:spcBef>
                <a:spcPts val="600"/>
              </a:spcBef>
            </a:pPr>
            <a:r>
              <a:rPr lang="en-US" sz="2400" dirty="0"/>
              <a:t>Contains View filters</a:t>
            </a:r>
          </a:p>
          <a:p>
            <a:pPr lvl="1">
              <a:spcBef>
                <a:spcPts val="600"/>
              </a:spcBef>
            </a:pPr>
            <a:r>
              <a:rPr lang="en-US" dirty="0"/>
              <a:t>Fiscal Year &amp; Application Status filter</a:t>
            </a:r>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6</a:t>
            </a:fld>
            <a:endParaRPr lang="en-US"/>
          </a:p>
        </p:txBody>
      </p:sp>
      <p:pic>
        <p:nvPicPr>
          <p:cNvPr id="8" name="Picture 7" descr="Funding applications page for sample school district, shows available entitlement and competitive grants">
            <a:extLst>
              <a:ext uri="{FF2B5EF4-FFF2-40B4-BE49-F238E27FC236}">
                <a16:creationId xmlns:a16="http://schemas.microsoft.com/office/drawing/2014/main" id="{0425199A-9BB6-4511-80D8-98CA0606F473}"/>
              </a:ext>
            </a:extLst>
          </p:cNvPr>
          <p:cNvPicPr>
            <a:picLocks noChangeAspect="1"/>
          </p:cNvPicPr>
          <p:nvPr/>
        </p:nvPicPr>
        <p:blipFill>
          <a:blip r:embed="rId2"/>
          <a:stretch>
            <a:fillRect/>
          </a:stretch>
        </p:blipFill>
        <p:spPr>
          <a:xfrm>
            <a:off x="381524" y="4009759"/>
            <a:ext cx="8380952" cy="224761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To Create a Comment</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60</a:t>
            </a:fld>
            <a:endParaRPr lang="en-US"/>
          </a:p>
        </p:txBody>
      </p:sp>
      <p:sp>
        <p:nvSpPr>
          <p:cNvPr id="9" name="Content Placeholder 8"/>
          <p:cNvSpPr>
            <a:spLocks noGrp="1"/>
          </p:cNvSpPr>
          <p:nvPr>
            <p:ph sz="half" idx="1"/>
          </p:nvPr>
        </p:nvSpPr>
        <p:spPr>
          <a:xfrm>
            <a:off x="424543" y="1411425"/>
            <a:ext cx="3537857" cy="4708525"/>
          </a:xfrm>
        </p:spPr>
        <p:txBody>
          <a:bodyPr>
            <a:normAutofit fontScale="92500" lnSpcReduction="20000"/>
          </a:bodyPr>
          <a:lstStyle/>
          <a:p>
            <a:pPr>
              <a:lnSpc>
                <a:spcPct val="110000"/>
              </a:lnSpc>
              <a:spcBef>
                <a:spcPts val="600"/>
              </a:spcBef>
            </a:pPr>
            <a:r>
              <a:rPr lang="en-US"/>
              <a:t>Click on “Create Comment” on the Sections page for the LEA you wish to comment.</a:t>
            </a:r>
          </a:p>
          <a:p>
            <a:pPr>
              <a:lnSpc>
                <a:spcPct val="110000"/>
              </a:lnSpc>
              <a:spcBef>
                <a:spcPts val="600"/>
              </a:spcBef>
            </a:pPr>
            <a:r>
              <a:rPr lang="en-US"/>
              <a:t>Enter comment text.</a:t>
            </a:r>
          </a:p>
          <a:p>
            <a:pPr>
              <a:lnSpc>
                <a:spcPct val="110000"/>
              </a:lnSpc>
              <a:spcBef>
                <a:spcPts val="600"/>
              </a:spcBef>
            </a:pPr>
            <a:r>
              <a:rPr lang="en-US"/>
              <a:t>Upload a document if desired.</a:t>
            </a:r>
          </a:p>
          <a:p>
            <a:pPr>
              <a:lnSpc>
                <a:spcPct val="110000"/>
              </a:lnSpc>
              <a:spcBef>
                <a:spcPts val="600"/>
              </a:spcBef>
            </a:pPr>
            <a:r>
              <a:rPr lang="en-US"/>
              <a:t>If sending as an email, check the box.</a:t>
            </a:r>
          </a:p>
          <a:p>
            <a:pPr>
              <a:lnSpc>
                <a:spcPct val="110000"/>
              </a:lnSpc>
              <a:spcBef>
                <a:spcPts val="600"/>
              </a:spcBef>
            </a:pPr>
            <a:r>
              <a:rPr lang="en-US"/>
              <a:t>Click “Save and Go To.”</a:t>
            </a:r>
          </a:p>
          <a:p>
            <a:endParaRPr lang="en-US">
              <a:solidFill>
                <a:srgbClr val="FFFF00"/>
              </a:solidFill>
            </a:endParaRPr>
          </a:p>
          <a:p>
            <a:endParaRPr lang="en-US">
              <a:solidFill>
                <a:srgbClr val="FFFF00"/>
              </a:solidFill>
            </a:endParaRPr>
          </a:p>
          <a:p>
            <a:endParaRPr lang="en-US"/>
          </a:p>
          <a:p>
            <a:pPr marL="0" indent="0">
              <a:buNone/>
            </a:pPr>
            <a:endParaRPr lang="en-US"/>
          </a:p>
        </p:txBody>
      </p:sp>
      <p:pic>
        <p:nvPicPr>
          <p:cNvPr id="8" name="Picture 7" descr="Create comment screen in GEM$ with the field for creating a comment highlighted, and then the checkbox to send an email to GEM$ system contacts also contacted">
            <a:extLst>
              <a:ext uri="{FF2B5EF4-FFF2-40B4-BE49-F238E27FC236}">
                <a16:creationId xmlns:a16="http://schemas.microsoft.com/office/drawing/2014/main" id="{132819B2-C4F0-4798-822C-BBAA97C8479B}"/>
              </a:ext>
            </a:extLst>
          </p:cNvPr>
          <p:cNvPicPr>
            <a:picLocks noChangeAspect="1"/>
          </p:cNvPicPr>
          <p:nvPr/>
        </p:nvPicPr>
        <p:blipFill>
          <a:blip r:embed="rId2"/>
          <a:stretch>
            <a:fillRect/>
          </a:stretch>
        </p:blipFill>
        <p:spPr>
          <a:xfrm>
            <a:off x="4486533" y="1483540"/>
            <a:ext cx="4133333" cy="4047619"/>
          </a:xfrm>
          <a:prstGeom prst="rect">
            <a:avLst/>
          </a:prstGeom>
        </p:spPr>
      </p:pic>
    </p:spTree>
    <p:extLst>
      <p:ext uri="{BB962C8B-B14F-4D97-AF65-F5344CB8AC3E}">
        <p14:creationId xmlns:p14="http://schemas.microsoft.com/office/powerpoint/2010/main" val="3814358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Printing</a:t>
            </a:r>
            <a:endParaRPr lang="en-US" sz="3200"/>
          </a:p>
        </p:txBody>
      </p:sp>
      <p:sp>
        <p:nvSpPr>
          <p:cNvPr id="3" name="Content Placeholder 2"/>
          <p:cNvSpPr>
            <a:spLocks noGrp="1"/>
          </p:cNvSpPr>
          <p:nvPr>
            <p:ph sz="half" idx="1"/>
          </p:nvPr>
        </p:nvSpPr>
        <p:spPr>
          <a:xfrm>
            <a:off x="457200" y="1371600"/>
            <a:ext cx="8229600" cy="4572000"/>
          </a:xfrm>
        </p:spPr>
        <p:txBody>
          <a:bodyPr/>
          <a:lstStyle/>
          <a:p>
            <a:r>
              <a:rPr lang="en-US" sz="2200"/>
              <a:t>Users may print the application at the page, section, or full application level. They may also click the checkbox at the top of the column to select distinct pages.</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61</a:t>
            </a:fld>
            <a:endParaRPr lang="en-US"/>
          </a:p>
        </p:txBody>
      </p:sp>
      <p:pic>
        <p:nvPicPr>
          <p:cNvPr id="11" name="Picture 10" descr="Sections screen in GEM$ with the link to print each page highlighted">
            <a:extLst>
              <a:ext uri="{FF2B5EF4-FFF2-40B4-BE49-F238E27FC236}">
                <a16:creationId xmlns:a16="http://schemas.microsoft.com/office/drawing/2014/main" id="{69255F48-14A6-4689-896A-07BF52FC3D8F}"/>
              </a:ext>
            </a:extLst>
          </p:cNvPr>
          <p:cNvPicPr>
            <a:picLocks noChangeAspect="1"/>
          </p:cNvPicPr>
          <p:nvPr/>
        </p:nvPicPr>
        <p:blipFill>
          <a:blip r:embed="rId2"/>
          <a:stretch>
            <a:fillRect/>
          </a:stretch>
        </p:blipFill>
        <p:spPr>
          <a:xfrm>
            <a:off x="1133905" y="2537302"/>
            <a:ext cx="6876190" cy="3819048"/>
          </a:xfrm>
          <a:prstGeom prst="rect">
            <a:avLst/>
          </a:prstGeom>
        </p:spPr>
      </p:pic>
    </p:spTree>
    <p:extLst>
      <p:ext uri="{BB962C8B-B14F-4D97-AF65-F5344CB8AC3E}">
        <p14:creationId xmlns:p14="http://schemas.microsoft.com/office/powerpoint/2010/main" val="4232704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Retrieving the PDF</a:t>
            </a:r>
          </a:p>
        </p:txBody>
      </p:sp>
      <p:sp>
        <p:nvSpPr>
          <p:cNvPr id="3" name="Content Placeholder 2"/>
          <p:cNvSpPr>
            <a:spLocks noGrp="1"/>
          </p:cNvSpPr>
          <p:nvPr>
            <p:ph sz="half" idx="1"/>
          </p:nvPr>
        </p:nvSpPr>
        <p:spPr>
          <a:xfrm>
            <a:off x="457200" y="1371600"/>
            <a:ext cx="8229600" cy="4572000"/>
          </a:xfrm>
        </p:spPr>
        <p:txBody>
          <a:bodyPr/>
          <a:lstStyle/>
          <a:p>
            <a:r>
              <a:rPr lang="en-US" sz="2400"/>
              <a:t>The system will generate a PDF document, containing the application pages.</a:t>
            </a:r>
          </a:p>
          <a:p>
            <a:r>
              <a:rPr lang="en-US" sz="2400"/>
              <a:t>Note the PDF will not include uploaded related documents.</a:t>
            </a:r>
          </a:p>
          <a:p>
            <a:r>
              <a:rPr lang="en-US" sz="2400"/>
              <a:t>The system will ask the user for an email address.</a:t>
            </a:r>
          </a:p>
          <a:p>
            <a:r>
              <a:rPr lang="en-US" sz="2400"/>
              <a:t>If the print job is small, the user may automatically retrieve the PDF document from the link at the top of the DESE Resources page.</a:t>
            </a:r>
          </a:p>
          <a:p>
            <a:r>
              <a:rPr lang="en-US" sz="2400"/>
              <a:t>If the print job is large, the system will send an email when the print job is ready to retrieve.</a:t>
            </a:r>
          </a:p>
          <a:p>
            <a:endParaRPr lang="en-US" sz="2200"/>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62</a:t>
            </a:fld>
            <a:endParaRPr lang="en-US"/>
          </a:p>
        </p:txBody>
      </p:sp>
    </p:spTree>
    <p:extLst>
      <p:ext uri="{BB962C8B-B14F-4D97-AF65-F5344CB8AC3E}">
        <p14:creationId xmlns:p14="http://schemas.microsoft.com/office/powerpoint/2010/main" val="4023838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63</a:t>
            </a:fld>
            <a:endParaRPr lang="en-US"/>
          </a:p>
        </p:txBody>
      </p:sp>
    </p:spTree>
    <p:extLst>
      <p:ext uri="{BB962C8B-B14F-4D97-AF65-F5344CB8AC3E}">
        <p14:creationId xmlns:p14="http://schemas.microsoft.com/office/powerpoint/2010/main" val="3084790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a:t>Viewing Revision Details</a:t>
            </a:r>
          </a:p>
        </p:txBody>
      </p:sp>
      <p:sp>
        <p:nvSpPr>
          <p:cNvPr id="3" name="Content Placeholder 2"/>
          <p:cNvSpPr>
            <a:spLocks noGrp="1"/>
          </p:cNvSpPr>
          <p:nvPr>
            <p:ph sz="half" idx="1"/>
          </p:nvPr>
        </p:nvSpPr>
        <p:spPr>
          <a:xfrm>
            <a:off x="457200" y="1371600"/>
            <a:ext cx="8077200" cy="4952999"/>
          </a:xfrm>
        </p:spPr>
        <p:txBody>
          <a:bodyPr>
            <a:normAutofit/>
          </a:bodyPr>
          <a:lstStyle/>
          <a:p>
            <a:r>
              <a:rPr lang="en-US"/>
              <a:t>Revision Details can be viewed at the page, section, or application level.</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64</a:t>
            </a:fld>
            <a:endParaRPr lang="en-US"/>
          </a:p>
        </p:txBody>
      </p:sp>
      <p:pic>
        <p:nvPicPr>
          <p:cNvPr id="7" name="Picture 6" descr="Sections page in GEM$ with the links to review at the page, section, or application level highlighted">
            <a:extLst>
              <a:ext uri="{FF2B5EF4-FFF2-40B4-BE49-F238E27FC236}">
                <a16:creationId xmlns:a16="http://schemas.microsoft.com/office/drawing/2014/main" id="{6F703B44-3302-467E-8CBC-EDB898D3C92F}"/>
              </a:ext>
            </a:extLst>
          </p:cNvPr>
          <p:cNvPicPr>
            <a:picLocks noChangeAspect="1"/>
          </p:cNvPicPr>
          <p:nvPr/>
        </p:nvPicPr>
        <p:blipFill>
          <a:blip r:embed="rId2"/>
          <a:stretch>
            <a:fillRect/>
          </a:stretch>
        </p:blipFill>
        <p:spPr>
          <a:xfrm>
            <a:off x="534424" y="2302379"/>
            <a:ext cx="8190476" cy="4038095"/>
          </a:xfrm>
          <a:prstGeom prst="rect">
            <a:avLst/>
          </a:prstGeom>
        </p:spPr>
      </p:pic>
    </p:spTree>
    <p:extLst>
      <p:ext uri="{BB962C8B-B14F-4D97-AF65-F5344CB8AC3E}">
        <p14:creationId xmlns:p14="http://schemas.microsoft.com/office/powerpoint/2010/main" val="6254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rmAutofit/>
          </a:bodyPr>
          <a:lstStyle/>
          <a:p>
            <a:r>
              <a:rPr lang="en-US"/>
              <a:t>Reviewing Revision Details</a:t>
            </a:r>
            <a:endParaRPr lang="en-US" sz="3200"/>
          </a:p>
        </p:txBody>
      </p:sp>
      <p:sp>
        <p:nvSpPr>
          <p:cNvPr id="3" name="Content Placeholder 2"/>
          <p:cNvSpPr>
            <a:spLocks noGrp="1"/>
          </p:cNvSpPr>
          <p:nvPr>
            <p:ph sz="half" idx="1"/>
          </p:nvPr>
        </p:nvSpPr>
        <p:spPr>
          <a:xfrm>
            <a:off x="457200" y="1371600"/>
            <a:ext cx="8229600" cy="4572000"/>
          </a:xfrm>
        </p:spPr>
        <p:txBody>
          <a:bodyPr/>
          <a:lstStyle/>
          <a:p>
            <a:r>
              <a:rPr lang="en-US"/>
              <a:t>Revision Details displays changes that have occurred to this current revision of the application relative to the previously approved application.</a:t>
            </a:r>
          </a:p>
          <a:p>
            <a:r>
              <a:rPr lang="en-US"/>
              <a:t>Each message contains a clickable “Review” link.</a:t>
            </a:r>
          </a:p>
          <a:p>
            <a:r>
              <a:rPr lang="en-US"/>
              <a:t>Clicking the link will show the user to the page where the change occurred.</a:t>
            </a:r>
          </a:p>
          <a:p>
            <a:pPr marL="0" indent="0">
              <a:buNone/>
            </a:pPr>
            <a:endParaRPr lang="en-US"/>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65</a:t>
            </a:fld>
            <a:endParaRPr lang="en-US"/>
          </a:p>
        </p:txBody>
      </p:sp>
      <p:pic>
        <p:nvPicPr>
          <p:cNvPr id="12" name="Picture 11" descr="Revision details screen in GEM$, with the option to review each revision">
            <a:extLst>
              <a:ext uri="{FF2B5EF4-FFF2-40B4-BE49-F238E27FC236}">
                <a16:creationId xmlns:a16="http://schemas.microsoft.com/office/drawing/2014/main" id="{8E130E0C-791A-4E32-ADDF-7C4BA4AAEB20}"/>
              </a:ext>
            </a:extLst>
          </p:cNvPr>
          <p:cNvPicPr>
            <a:picLocks noChangeAspect="1"/>
          </p:cNvPicPr>
          <p:nvPr/>
        </p:nvPicPr>
        <p:blipFill>
          <a:blip r:embed="rId2"/>
          <a:stretch>
            <a:fillRect/>
          </a:stretch>
        </p:blipFill>
        <p:spPr>
          <a:xfrm>
            <a:off x="914400" y="4343400"/>
            <a:ext cx="6914286" cy="704762"/>
          </a:xfrm>
          <a:prstGeom prst="rect">
            <a:avLst/>
          </a:prstGeom>
        </p:spPr>
      </p:pic>
    </p:spTree>
    <p:extLst>
      <p:ext uri="{BB962C8B-B14F-4D97-AF65-F5344CB8AC3E}">
        <p14:creationId xmlns:p14="http://schemas.microsoft.com/office/powerpoint/2010/main" val="2426960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Reviewing the Address Book</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a:spcBef>
                <a:spcPts val="0"/>
              </a:spcBef>
              <a:spcAft>
                <a:spcPts val="600"/>
              </a:spcAft>
            </a:pPr>
            <a:r>
              <a:rPr lang="en-US" sz="2800" dirty="0"/>
              <a:t>It is best practice to review the roles in your district at least annually to determine if changes need to be made. A quick way to see who has roles in your district is to access the Address Book.</a:t>
            </a:r>
          </a:p>
          <a:p>
            <a:pPr>
              <a:spcBef>
                <a:spcPts val="0"/>
              </a:spcBef>
              <a:spcAft>
                <a:spcPts val="600"/>
              </a:spcAft>
            </a:pPr>
            <a:r>
              <a:rPr lang="en-US" sz="2800" dirty="0"/>
              <a:t>The Address Book is accessed from the GEM$ main menu using the left-hand navigation.</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User Access Administration</a:t>
            </a:r>
          </a:p>
        </p:txBody>
      </p:sp>
    </p:spTree>
    <p:extLst>
      <p:ext uri="{BB962C8B-B14F-4D97-AF65-F5344CB8AC3E}">
        <p14:creationId xmlns:p14="http://schemas.microsoft.com/office/powerpoint/2010/main" val="3582474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Reviewing the Address Book (2)</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marL="0" indent="0">
              <a:spcBef>
                <a:spcPts val="0"/>
              </a:spcBef>
              <a:spcAft>
                <a:spcPts val="600"/>
              </a:spcAft>
              <a:buNone/>
            </a:pPr>
            <a:r>
              <a:rPr lang="en-US" sz="2800" dirty="0"/>
              <a:t>To review the Address Book:</a:t>
            </a:r>
          </a:p>
          <a:p>
            <a:pPr marL="457200" indent="-457200">
              <a:spcBef>
                <a:spcPts val="0"/>
              </a:spcBef>
              <a:spcAft>
                <a:spcPts val="600"/>
              </a:spcAft>
              <a:buFont typeface="+mj-lt"/>
              <a:buAutoNum type="alphaLcParenR"/>
            </a:pPr>
            <a:r>
              <a:rPr lang="en-US" sz="2800" dirty="0"/>
              <a:t>Click on “Address Book” from the main menu.</a:t>
            </a:r>
          </a:p>
          <a:p>
            <a:pPr marL="457200" indent="-457200">
              <a:spcBef>
                <a:spcPts val="0"/>
              </a:spcBef>
              <a:spcAft>
                <a:spcPts val="600"/>
              </a:spcAft>
              <a:buFont typeface="+mj-lt"/>
              <a:buAutoNum type="alphaLcParenR"/>
            </a:pPr>
            <a:r>
              <a:rPr lang="en-US" sz="2800" dirty="0"/>
              <a:t>Use the toggle link “View All District Contacts” and “Return to Address Book” to view user/role information within the LEA.</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User Access Administration</a:t>
            </a:r>
          </a:p>
        </p:txBody>
      </p:sp>
      <p:pic>
        <p:nvPicPr>
          <p:cNvPr id="8" name="Picture 7" descr="Menu showing where the address book can be selected">
            <a:extLst>
              <a:ext uri="{FF2B5EF4-FFF2-40B4-BE49-F238E27FC236}">
                <a16:creationId xmlns:a16="http://schemas.microsoft.com/office/drawing/2014/main" id="{E2A583A5-147A-460C-BEBF-AE072FF078C0}"/>
              </a:ext>
            </a:extLst>
          </p:cNvPr>
          <p:cNvPicPr/>
          <p:nvPr/>
        </p:nvPicPr>
        <p:blipFill>
          <a:blip r:embed="rId3">
            <a:extLst>
              <a:ext uri="{28A0092B-C50C-407E-A947-70E740481C1C}">
                <a14:useLocalDpi xmlns:a14="http://schemas.microsoft.com/office/drawing/2010/main" val="0"/>
              </a:ext>
            </a:extLst>
          </a:blip>
          <a:stretch>
            <a:fillRect/>
          </a:stretch>
        </p:blipFill>
        <p:spPr>
          <a:xfrm>
            <a:off x="2635353" y="3810000"/>
            <a:ext cx="1614500" cy="2293161"/>
          </a:xfrm>
          <a:prstGeom prst="rect">
            <a:avLst/>
          </a:prstGeom>
          <a:ln>
            <a:solidFill>
              <a:schemeClr val="accent1"/>
            </a:solidFill>
          </a:ln>
        </p:spPr>
      </p:pic>
      <p:pic>
        <p:nvPicPr>
          <p:cNvPr id="9" name="Picture 8" descr="Address book screen in GEM$ with the link to View All District Contacts highlighted">
            <a:extLst>
              <a:ext uri="{FF2B5EF4-FFF2-40B4-BE49-F238E27FC236}">
                <a16:creationId xmlns:a16="http://schemas.microsoft.com/office/drawing/2014/main" id="{DA43E417-F04E-4D46-8B75-743E8F9258A5}"/>
              </a:ext>
            </a:extLst>
          </p:cNvPr>
          <p:cNvPicPr/>
          <p:nvPr/>
        </p:nvPicPr>
        <p:blipFill>
          <a:blip r:embed="rId4">
            <a:extLst>
              <a:ext uri="{28A0092B-C50C-407E-A947-70E740481C1C}">
                <a14:useLocalDpi xmlns:a14="http://schemas.microsoft.com/office/drawing/2010/main" val="0"/>
              </a:ext>
            </a:extLst>
          </a:blip>
          <a:stretch>
            <a:fillRect/>
          </a:stretch>
        </p:blipFill>
        <p:spPr>
          <a:xfrm>
            <a:off x="4928145" y="3810000"/>
            <a:ext cx="2893241" cy="1378754"/>
          </a:xfrm>
          <a:prstGeom prst="rect">
            <a:avLst/>
          </a:prstGeom>
          <a:ln>
            <a:solidFill>
              <a:schemeClr val="accent1"/>
            </a:solidFill>
          </a:ln>
        </p:spPr>
      </p:pic>
    </p:spTree>
    <p:extLst>
      <p:ext uri="{BB962C8B-B14F-4D97-AF65-F5344CB8AC3E}">
        <p14:creationId xmlns:p14="http://schemas.microsoft.com/office/powerpoint/2010/main" val="3048309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Address Book Headings</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3342968" cy="4525963"/>
          </a:xfrm>
        </p:spPr>
        <p:txBody>
          <a:bodyPr>
            <a:normAutofit fontScale="92500" lnSpcReduction="20000"/>
          </a:bodyPr>
          <a:lstStyle/>
          <a:p>
            <a:pPr marL="0" indent="0">
              <a:lnSpc>
                <a:spcPct val="110000"/>
              </a:lnSpc>
              <a:spcBef>
                <a:spcPts val="0"/>
              </a:spcBef>
              <a:spcAft>
                <a:spcPts val="600"/>
              </a:spcAft>
              <a:buNone/>
            </a:pPr>
            <a:r>
              <a:rPr lang="en-US" sz="2800" dirty="0"/>
              <a:t>Here are some main headings of users within the Address Book that are most helpful to view user listings:</a:t>
            </a:r>
          </a:p>
          <a:p>
            <a:pPr>
              <a:lnSpc>
                <a:spcPct val="110000"/>
              </a:lnSpc>
              <a:spcBef>
                <a:spcPts val="0"/>
              </a:spcBef>
              <a:spcAft>
                <a:spcPts val="600"/>
              </a:spcAft>
            </a:pPr>
            <a:r>
              <a:rPr lang="en-US" sz="2800" u="sng" dirty="0"/>
              <a:t>LEA Role Contacts</a:t>
            </a:r>
            <a:r>
              <a:rPr lang="en-US" sz="2800" dirty="0"/>
              <a:t> lists all LEA roles with users who are assigned to each role.</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User Access Administration</a:t>
            </a:r>
          </a:p>
        </p:txBody>
      </p:sp>
      <p:pic>
        <p:nvPicPr>
          <p:cNvPr id="9" name="Picture 8" descr="Address book screen in GEM$ with &quot;LEA Role Contacts&quot; header highlighted">
            <a:extLst>
              <a:ext uri="{FF2B5EF4-FFF2-40B4-BE49-F238E27FC236}">
                <a16:creationId xmlns:a16="http://schemas.microsoft.com/office/drawing/2014/main" id="{72F8F5C7-8628-44F6-B817-252704F65A73}"/>
              </a:ext>
            </a:extLst>
          </p:cNvPr>
          <p:cNvPicPr>
            <a:picLocks noChangeAspect="1"/>
          </p:cNvPicPr>
          <p:nvPr/>
        </p:nvPicPr>
        <p:blipFill>
          <a:blip r:embed="rId3"/>
          <a:stretch>
            <a:fillRect/>
          </a:stretch>
        </p:blipFill>
        <p:spPr>
          <a:xfrm>
            <a:off x="4114800" y="1529000"/>
            <a:ext cx="4323809" cy="3800000"/>
          </a:xfrm>
          <a:prstGeom prst="rect">
            <a:avLst/>
          </a:prstGeom>
          <a:ln>
            <a:solidFill>
              <a:schemeClr val="accent1"/>
            </a:solidFill>
          </a:ln>
        </p:spPr>
      </p:pic>
    </p:spTree>
    <p:extLst>
      <p:ext uri="{BB962C8B-B14F-4D97-AF65-F5344CB8AC3E}">
        <p14:creationId xmlns:p14="http://schemas.microsoft.com/office/powerpoint/2010/main" val="1667340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Address Book Headings</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a:spcBef>
                <a:spcPts val="0"/>
              </a:spcBef>
              <a:spcAft>
                <a:spcPts val="600"/>
              </a:spcAft>
            </a:pPr>
            <a:r>
              <a:rPr lang="en-US" sz="2800" dirty="0"/>
              <a:t>DESE Funding Application Contacts lists GEM$ users who have been designated as state-level contact(s) for each funding application by DESE. This is a good place to look if you have a program question about a specific funding application. </a:t>
            </a:r>
          </a:p>
          <a:p>
            <a:pPr>
              <a:spcBef>
                <a:spcPts val="0"/>
              </a:spcBef>
              <a:spcAft>
                <a:spcPts val="600"/>
              </a:spcAft>
            </a:pPr>
            <a:r>
              <a:rPr lang="en-US" sz="2800" dirty="0"/>
              <a:t>Note that user contact information (such as email address and phone number) becomes visible when clicking on the link for the name of the contact.</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User Access Administration</a:t>
            </a:r>
          </a:p>
        </p:txBody>
      </p:sp>
    </p:spTree>
    <p:extLst>
      <p:ext uri="{BB962C8B-B14F-4D97-AF65-F5344CB8AC3E}">
        <p14:creationId xmlns:p14="http://schemas.microsoft.com/office/powerpoint/2010/main" val="225038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noAutofit/>
          </a:bodyPr>
          <a:lstStyle/>
          <a:p>
            <a:r>
              <a:rPr lang="en-US"/>
              <a:t>Funding Applications Main Page</a:t>
            </a:r>
          </a:p>
        </p:txBody>
      </p:sp>
      <p:sp>
        <p:nvSpPr>
          <p:cNvPr id="3" name="Content Placeholder 2"/>
          <p:cNvSpPr>
            <a:spLocks noGrp="1"/>
          </p:cNvSpPr>
          <p:nvPr>
            <p:ph sz="half" idx="1"/>
          </p:nvPr>
        </p:nvSpPr>
        <p:spPr>
          <a:xfrm>
            <a:off x="764436" y="1371600"/>
            <a:ext cx="7465164" cy="2133600"/>
          </a:xfrm>
        </p:spPr>
        <p:txBody>
          <a:bodyPr>
            <a:normAutofit/>
          </a:bodyPr>
          <a:lstStyle/>
          <a:p>
            <a:pPr marL="0" indent="0">
              <a:spcBef>
                <a:spcPts val="600"/>
              </a:spcBef>
              <a:buNone/>
            </a:pPr>
            <a:r>
              <a:rPr lang="en-US"/>
              <a:t>Useful information on this page includes:</a:t>
            </a:r>
          </a:p>
          <a:p>
            <a:pPr>
              <a:spcBef>
                <a:spcPts val="600"/>
              </a:spcBef>
            </a:pPr>
            <a:r>
              <a:rPr lang="en-US"/>
              <a:t>Entitlement versus Competitive application</a:t>
            </a:r>
          </a:p>
          <a:p>
            <a:pPr>
              <a:spcBef>
                <a:spcPts val="600"/>
              </a:spcBef>
            </a:pPr>
            <a:r>
              <a:rPr lang="en-US"/>
              <a:t>Revision #</a:t>
            </a:r>
          </a:p>
          <a:p>
            <a:pPr>
              <a:spcBef>
                <a:spcPts val="600"/>
              </a:spcBef>
            </a:pPr>
            <a:r>
              <a:rPr lang="en-US"/>
              <a:t>Application Status &amp; Status Date</a:t>
            </a:r>
          </a:p>
          <a:p>
            <a:pPr marL="0" indent="0">
              <a:buNone/>
            </a:pPr>
            <a:endParaRPr lang="en-US"/>
          </a:p>
          <a:p>
            <a:endParaRPr lang="en-US"/>
          </a:p>
        </p:txBody>
      </p:sp>
      <p:sp>
        <p:nvSpPr>
          <p:cNvPr id="4" name="Footer Placeholder 3"/>
          <p:cNvSpPr>
            <a:spLocks noGrp="1"/>
          </p:cNvSpPr>
          <p:nvPr>
            <p:ph type="ftr" sz="quarter" idx="11"/>
          </p:nvPr>
        </p:nvSpPr>
        <p:spPr/>
        <p:txBody>
          <a:bodyPr/>
          <a:lstStyle/>
          <a:p>
            <a:r>
              <a:rPr lang="en-US"/>
              <a:t>Funding Application</a:t>
            </a:r>
          </a:p>
        </p:txBody>
      </p:sp>
      <p:sp>
        <p:nvSpPr>
          <p:cNvPr id="5" name="Slide Number Placeholder 4"/>
          <p:cNvSpPr>
            <a:spLocks noGrp="1"/>
          </p:cNvSpPr>
          <p:nvPr>
            <p:ph type="sldNum" sz="quarter" idx="12"/>
          </p:nvPr>
        </p:nvSpPr>
        <p:spPr/>
        <p:txBody>
          <a:bodyPr/>
          <a:lstStyle/>
          <a:p>
            <a:fld id="{F5DFE7D2-B5A6-415F-AB98-5C760E3C03B9}" type="slidenum">
              <a:rPr lang="en-US" smtClean="0"/>
              <a:pPr/>
              <a:t>7</a:t>
            </a:fld>
            <a:endParaRPr lang="en-US"/>
          </a:p>
        </p:txBody>
      </p:sp>
      <p:pic>
        <p:nvPicPr>
          <p:cNvPr id="7" name="Picture 6" descr="Funding applications page for sample school district, shows available entitlement and competitive grants">
            <a:extLst>
              <a:ext uri="{FF2B5EF4-FFF2-40B4-BE49-F238E27FC236}">
                <a16:creationId xmlns:a16="http://schemas.microsoft.com/office/drawing/2014/main" id="{8F9624A7-BBC5-4E91-93EA-2FCA8E438985}"/>
              </a:ext>
            </a:extLst>
          </p:cNvPr>
          <p:cNvPicPr>
            <a:picLocks noChangeAspect="1"/>
          </p:cNvPicPr>
          <p:nvPr/>
        </p:nvPicPr>
        <p:blipFill>
          <a:blip r:embed="rId2"/>
          <a:stretch>
            <a:fillRect/>
          </a:stretch>
        </p:blipFill>
        <p:spPr>
          <a:xfrm>
            <a:off x="327970" y="3505200"/>
            <a:ext cx="8338095" cy="1797143"/>
          </a:xfrm>
          <a:prstGeom prst="rect">
            <a:avLst/>
          </a:prstGeom>
          <a:ln>
            <a:solidFill>
              <a:schemeClr val="accent1"/>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C7D1-05EA-4D5D-82EC-011CC5182592}"/>
              </a:ext>
            </a:extLst>
          </p:cNvPr>
          <p:cNvSpPr>
            <a:spLocks noGrp="1"/>
          </p:cNvSpPr>
          <p:nvPr>
            <p:ph type="title"/>
          </p:nvPr>
        </p:nvSpPr>
        <p:spPr>
          <a:xfrm>
            <a:off x="457200" y="91440"/>
            <a:ext cx="8229600" cy="1143000"/>
          </a:xfrm>
        </p:spPr>
        <p:txBody>
          <a:bodyPr/>
          <a:lstStyle/>
          <a:p>
            <a:r>
              <a:rPr lang="en-US" dirty="0"/>
              <a:t>Address Book Headings</a:t>
            </a:r>
          </a:p>
        </p:txBody>
      </p:sp>
      <p:sp>
        <p:nvSpPr>
          <p:cNvPr id="3" name="Content Placeholder 2">
            <a:extLst>
              <a:ext uri="{FF2B5EF4-FFF2-40B4-BE49-F238E27FC236}">
                <a16:creationId xmlns:a16="http://schemas.microsoft.com/office/drawing/2014/main" id="{9B806B5D-B148-4CD0-BBA0-79D37DEBC121}"/>
              </a:ext>
            </a:extLst>
          </p:cNvPr>
          <p:cNvSpPr>
            <a:spLocks noGrp="1"/>
          </p:cNvSpPr>
          <p:nvPr>
            <p:ph idx="1"/>
          </p:nvPr>
        </p:nvSpPr>
        <p:spPr>
          <a:xfrm>
            <a:off x="467032" y="1371600"/>
            <a:ext cx="8229600" cy="4525963"/>
          </a:xfrm>
        </p:spPr>
        <p:txBody>
          <a:bodyPr>
            <a:normAutofit/>
          </a:bodyPr>
          <a:lstStyle/>
          <a:p>
            <a:pPr marL="0" indent="0">
              <a:spcBef>
                <a:spcPts val="0"/>
              </a:spcBef>
              <a:spcAft>
                <a:spcPts val="600"/>
              </a:spcAft>
              <a:buNone/>
            </a:pPr>
            <a:r>
              <a:rPr lang="en-US" sz="2800" dirty="0"/>
              <a:t>After clicking on </a:t>
            </a:r>
            <a:r>
              <a:rPr lang="en-US" sz="2800" u="sng" dirty="0"/>
              <a:t>View All District Contacts</a:t>
            </a:r>
            <a:r>
              <a:rPr lang="en-US" sz="2800" dirty="0"/>
              <a:t>:</a:t>
            </a:r>
          </a:p>
          <a:p>
            <a:pPr>
              <a:spcBef>
                <a:spcPts val="0"/>
              </a:spcBef>
              <a:spcAft>
                <a:spcPts val="600"/>
              </a:spcAft>
            </a:pPr>
            <a:r>
              <a:rPr lang="en-US" sz="2800" u="sng" dirty="0"/>
              <a:t>LEA Contacts</a:t>
            </a:r>
            <a:r>
              <a:rPr lang="en-US" sz="2800" dirty="0"/>
              <a:t> lists all current LEA users arranged alphabetically by last name.</a:t>
            </a:r>
          </a:p>
        </p:txBody>
      </p:sp>
      <p:sp>
        <p:nvSpPr>
          <p:cNvPr id="4" name="Slide Number Placeholder 3">
            <a:extLst>
              <a:ext uri="{FF2B5EF4-FFF2-40B4-BE49-F238E27FC236}">
                <a16:creationId xmlns:a16="http://schemas.microsoft.com/office/drawing/2014/main" id="{94ED5238-32DA-4FDD-8574-859D64D5F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Footer Placeholder 4"/>
          <p:cNvSpPr txBox="1">
            <a:spLocks/>
          </p:cNvSpPr>
          <p:nvPr/>
        </p:nvSpPr>
        <p:spPr>
          <a:xfrm>
            <a:off x="3127248" y="6356350"/>
            <a:ext cx="2898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User Access Administration</a:t>
            </a:r>
          </a:p>
        </p:txBody>
      </p:sp>
      <p:pic>
        <p:nvPicPr>
          <p:cNvPr id="7" name="Picture 6" descr="Address book screen in GEM$ with &quot;LEA Role Contacts&quot; header highlighted">
            <a:extLst>
              <a:ext uri="{FF2B5EF4-FFF2-40B4-BE49-F238E27FC236}">
                <a16:creationId xmlns:a16="http://schemas.microsoft.com/office/drawing/2014/main" id="{A7B3B848-14A1-458E-A613-D809421BD0EF}"/>
              </a:ext>
            </a:extLst>
          </p:cNvPr>
          <p:cNvPicPr>
            <a:picLocks noChangeAspect="1"/>
          </p:cNvPicPr>
          <p:nvPr/>
        </p:nvPicPr>
        <p:blipFill>
          <a:blip r:embed="rId3"/>
          <a:stretch>
            <a:fillRect/>
          </a:stretch>
        </p:blipFill>
        <p:spPr>
          <a:xfrm>
            <a:off x="672000" y="3048000"/>
            <a:ext cx="7800000" cy="1980952"/>
          </a:xfrm>
          <a:prstGeom prst="rect">
            <a:avLst/>
          </a:prstGeom>
          <a:ln>
            <a:solidFill>
              <a:schemeClr val="accent1"/>
            </a:solidFill>
          </a:ln>
        </p:spPr>
      </p:pic>
    </p:spTree>
    <p:extLst>
      <p:ext uri="{BB962C8B-B14F-4D97-AF65-F5344CB8AC3E}">
        <p14:creationId xmlns:p14="http://schemas.microsoft.com/office/powerpoint/2010/main" val="490420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a:t>Demonstration</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71</a:t>
            </a:fld>
            <a:endParaRPr lang="en-US"/>
          </a:p>
        </p:txBody>
      </p:sp>
    </p:spTree>
    <p:extLst>
      <p:ext uri="{BB962C8B-B14F-4D97-AF65-F5344CB8AC3E}">
        <p14:creationId xmlns:p14="http://schemas.microsoft.com/office/powerpoint/2010/main" val="247932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728001"/>
          </a:xfrm>
        </p:spPr>
        <p:txBody>
          <a:bodyPr>
            <a:normAutofit fontScale="90000"/>
          </a:bodyPr>
          <a:lstStyle/>
          <a:p>
            <a:r>
              <a:rPr lang="en-US"/>
              <a:t>The Sections Page</a:t>
            </a:r>
          </a:p>
        </p:txBody>
      </p:sp>
      <p:sp>
        <p:nvSpPr>
          <p:cNvPr id="5" name="Footer Placeholder 4"/>
          <p:cNvSpPr>
            <a:spLocks noGrp="1"/>
          </p:cNvSpPr>
          <p:nvPr>
            <p:ph type="ftr" sz="quarter" idx="11"/>
          </p:nvPr>
        </p:nvSpPr>
        <p:spPr/>
        <p:txBody>
          <a:bodyPr/>
          <a:lstStyle/>
          <a:p>
            <a:r>
              <a:rPr lang="en-US"/>
              <a:t>Funding Application</a:t>
            </a:r>
          </a:p>
        </p:txBody>
      </p:sp>
      <p:sp>
        <p:nvSpPr>
          <p:cNvPr id="6" name="Slide Number Placeholder 5"/>
          <p:cNvSpPr>
            <a:spLocks noGrp="1"/>
          </p:cNvSpPr>
          <p:nvPr>
            <p:ph type="sldNum" sz="quarter" idx="12"/>
          </p:nvPr>
        </p:nvSpPr>
        <p:spPr/>
        <p:txBody>
          <a:bodyPr/>
          <a:lstStyle/>
          <a:p>
            <a:fld id="{F5DFE7D2-B5A6-415F-AB98-5C760E3C03B9}" type="slidenum">
              <a:rPr lang="en-US" smtClean="0"/>
              <a:pPr/>
              <a:t>8</a:t>
            </a:fld>
            <a:endParaRPr lang="en-US"/>
          </a:p>
        </p:txBody>
      </p:sp>
      <p:pic>
        <p:nvPicPr>
          <p:cNvPr id="7" name="Picture 6" descr="Sections page in GEM$, with option to either view sections only or view all pages highlighted">
            <a:extLst>
              <a:ext uri="{FF2B5EF4-FFF2-40B4-BE49-F238E27FC236}">
                <a16:creationId xmlns:a16="http://schemas.microsoft.com/office/drawing/2014/main" id="{83BC3539-835A-4173-8916-DEBE198FE1CF}"/>
              </a:ext>
            </a:extLst>
          </p:cNvPr>
          <p:cNvPicPr>
            <a:picLocks noChangeAspect="1"/>
          </p:cNvPicPr>
          <p:nvPr/>
        </p:nvPicPr>
        <p:blipFill>
          <a:blip r:embed="rId2"/>
          <a:stretch>
            <a:fillRect/>
          </a:stretch>
        </p:blipFill>
        <p:spPr>
          <a:xfrm>
            <a:off x="401086" y="819441"/>
            <a:ext cx="8285714" cy="5523809"/>
          </a:xfrm>
          <a:prstGeom prst="rect">
            <a:avLst/>
          </a:prstGeom>
        </p:spPr>
      </p:pic>
    </p:spTree>
    <p:extLst>
      <p:ext uri="{BB962C8B-B14F-4D97-AF65-F5344CB8AC3E}">
        <p14:creationId xmlns:p14="http://schemas.microsoft.com/office/powerpoint/2010/main" val="323523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D7C5-B9E2-4811-AA6C-35FA6D32BDF2}"/>
              </a:ext>
            </a:extLst>
          </p:cNvPr>
          <p:cNvSpPr>
            <a:spLocks noGrp="1"/>
          </p:cNvSpPr>
          <p:nvPr>
            <p:ph type="title"/>
          </p:nvPr>
        </p:nvSpPr>
        <p:spPr>
          <a:xfrm>
            <a:off x="381000" y="91440"/>
            <a:ext cx="8229600" cy="1143000"/>
          </a:xfrm>
        </p:spPr>
        <p:txBody>
          <a:bodyPr/>
          <a:lstStyle/>
          <a:p>
            <a:r>
              <a:rPr lang="en-US"/>
              <a:t>Sections Page</a:t>
            </a:r>
          </a:p>
        </p:txBody>
      </p:sp>
      <p:sp>
        <p:nvSpPr>
          <p:cNvPr id="3" name="TextBox 2">
            <a:extLst>
              <a:ext uri="{FF2B5EF4-FFF2-40B4-BE49-F238E27FC236}">
                <a16:creationId xmlns:a16="http://schemas.microsoft.com/office/drawing/2014/main" id="{160D3CDD-AD01-466E-89C7-84D2CF2C1EA1}"/>
              </a:ext>
            </a:extLst>
          </p:cNvPr>
          <p:cNvSpPr txBox="1"/>
          <p:nvPr/>
        </p:nvSpPr>
        <p:spPr>
          <a:xfrm>
            <a:off x="533400" y="1371600"/>
            <a:ext cx="7924800" cy="2831544"/>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800"/>
              <a:t>The Sections page is an overview of a selected funding application revision.</a:t>
            </a:r>
          </a:p>
          <a:p>
            <a:pPr marL="457200" indent="-457200">
              <a:spcBef>
                <a:spcPts val="600"/>
              </a:spcBef>
              <a:buFont typeface="Arial" panose="020B0604020202020204" pitchFamily="34" charset="0"/>
              <a:buChar char="•"/>
            </a:pPr>
            <a:r>
              <a:rPr lang="en-US" sz="2800"/>
              <a:t>It is the launching point to pages within the application.</a:t>
            </a:r>
          </a:p>
          <a:p>
            <a:pPr marL="457200" indent="-457200">
              <a:spcBef>
                <a:spcPts val="600"/>
              </a:spcBef>
              <a:buFont typeface="Arial" panose="020B0604020202020204" pitchFamily="34" charset="0"/>
              <a:buChar char="•"/>
            </a:pPr>
            <a:r>
              <a:rPr lang="en-US" sz="2800"/>
              <a:t>You may view the sections as expanded or collapsed.</a:t>
            </a:r>
          </a:p>
        </p:txBody>
      </p:sp>
      <p:sp>
        <p:nvSpPr>
          <p:cNvPr id="4" name="Slide Number Placeholder 3"/>
          <p:cNvSpPr txBox="1">
            <a:spLocks/>
          </p:cNvSpPr>
          <p:nvPr/>
        </p:nvSpPr>
        <p:spPr>
          <a:xfrm>
            <a:off x="65532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DFE7D2-B5A6-415F-AB98-5C760E3C03B9}" type="slidenum">
              <a:rPr lang="en-US" smtClean="0"/>
              <a:pPr/>
              <a:t>9</a:t>
            </a:fld>
            <a:endParaRPr lang="en-US"/>
          </a:p>
        </p:txBody>
      </p:sp>
    </p:spTree>
    <p:extLst>
      <p:ext uri="{BB962C8B-B14F-4D97-AF65-F5344CB8AC3E}">
        <p14:creationId xmlns:p14="http://schemas.microsoft.com/office/powerpoint/2010/main" val="3240761462"/>
      </p:ext>
    </p:extLst>
  </p:cSld>
  <p:clrMapOvr>
    <a:masterClrMapping/>
  </p:clrMapOvr>
</p:sld>
</file>

<file path=ppt/theme/theme1.xml><?xml version="1.0" encoding="utf-8"?>
<a:theme xmlns:a="http://schemas.openxmlformats.org/drawingml/2006/main" name="TP0300065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5" ma:contentTypeDescription="Create a new document." ma:contentTypeScope="" ma:versionID="1af72b5b26078ec684c014664248f68a">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bb835d52d0cf0a8e73d396e4057f0729"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75519-840A-4201-9780-FF90F411D5B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9FAF56-C69F-46A5-A669-DDCFE42B3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3888E1-D2A7-422C-BDD3-E1899BAA63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200</TotalTime>
  <Words>2815</Words>
  <Application>Microsoft Office PowerPoint</Application>
  <PresentationFormat>On-screen Show (4:3)</PresentationFormat>
  <Paragraphs>416</Paragraphs>
  <Slides>71</Slides>
  <Notes>26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TP030006567</vt:lpstr>
      <vt:lpstr>Grants Education Management System (GEM$)</vt:lpstr>
      <vt:lpstr>Agenda</vt:lpstr>
      <vt:lpstr>Landing Pages and General Navigation</vt:lpstr>
      <vt:lpstr>Organization Main Page</vt:lpstr>
      <vt:lpstr>For Users in Multiple Organizations</vt:lpstr>
      <vt:lpstr>Funding Applications Main Page</vt:lpstr>
      <vt:lpstr>Funding Applications Main Page</vt:lpstr>
      <vt:lpstr>The Sections Page</vt:lpstr>
      <vt:lpstr>Sections Page</vt:lpstr>
      <vt:lpstr>Sections Page</vt:lpstr>
      <vt:lpstr>Understanding Statuses</vt:lpstr>
      <vt:lpstr>The Allocations Page</vt:lpstr>
      <vt:lpstr>Funding Application Page Navigation</vt:lpstr>
      <vt:lpstr>Save and Go To…continued</vt:lpstr>
      <vt:lpstr>Page Locking</vt:lpstr>
      <vt:lpstr>Demonstration</vt:lpstr>
      <vt:lpstr>Site-Level Funding Applications</vt:lpstr>
      <vt:lpstr>Site-Level Funding Applications</vt:lpstr>
      <vt:lpstr>Site-Level Funding Applications (2)</vt:lpstr>
      <vt:lpstr>Site-Level Funding Applications (3)</vt:lpstr>
      <vt:lpstr>Site-Level Funding Applications (4)</vt:lpstr>
      <vt:lpstr>Site-Level Funding Applications (5)</vt:lpstr>
      <vt:lpstr>Demonstration</vt:lpstr>
      <vt:lpstr>The Budget</vt:lpstr>
      <vt:lpstr>Budgeting</vt:lpstr>
      <vt:lpstr>The Budget Page</vt:lpstr>
      <vt:lpstr>Budget Detail</vt:lpstr>
      <vt:lpstr>Add/Edit Budget Detail</vt:lpstr>
      <vt:lpstr>Budget Details (continued)</vt:lpstr>
      <vt:lpstr>Budget Detail Filters</vt:lpstr>
      <vt:lpstr>Indirect Cost</vt:lpstr>
      <vt:lpstr>The Budget Overview</vt:lpstr>
      <vt:lpstr>Demonstration</vt:lpstr>
      <vt:lpstr>Program Details Pages</vt:lpstr>
      <vt:lpstr>Program Detail Pages</vt:lpstr>
      <vt:lpstr>Program Detail Pages</vt:lpstr>
      <vt:lpstr>Text Boxes</vt:lpstr>
      <vt:lpstr>Related Documents</vt:lpstr>
      <vt:lpstr>Related Documents</vt:lpstr>
      <vt:lpstr>Adding a Related Document</vt:lpstr>
      <vt:lpstr>Demonstration</vt:lpstr>
      <vt:lpstr>Submission and Review Workflow</vt:lpstr>
      <vt:lpstr>Validations</vt:lpstr>
      <vt:lpstr>Types of Validations</vt:lpstr>
      <vt:lpstr>Viewing Validations</vt:lpstr>
      <vt:lpstr>Validations Clarifications</vt:lpstr>
      <vt:lpstr>Editing, Submitting, and Reviewing</vt:lpstr>
      <vt:lpstr>Submission and Review Workflow</vt:lpstr>
      <vt:lpstr>Workflow</vt:lpstr>
      <vt:lpstr>Competitive Workflow</vt:lpstr>
      <vt:lpstr>Status Change Outcomes</vt:lpstr>
      <vt:lpstr>Demonstration</vt:lpstr>
      <vt:lpstr>The Checklist</vt:lpstr>
      <vt:lpstr>How The Checklist Works</vt:lpstr>
      <vt:lpstr>DESE Comments in The Checklist</vt:lpstr>
      <vt:lpstr>Moving to the Next Status</vt:lpstr>
      <vt:lpstr>Demonstration</vt:lpstr>
      <vt:lpstr>Other GEM$ Functionality</vt:lpstr>
      <vt:lpstr>Comments</vt:lpstr>
      <vt:lpstr>To Create a Comment</vt:lpstr>
      <vt:lpstr>Printing</vt:lpstr>
      <vt:lpstr>Retrieving the PDF</vt:lpstr>
      <vt:lpstr>Demonstration</vt:lpstr>
      <vt:lpstr>Viewing Revision Details</vt:lpstr>
      <vt:lpstr>Reviewing Revision Details</vt:lpstr>
      <vt:lpstr>Reviewing the Address Book</vt:lpstr>
      <vt:lpstr>Reviewing the Address Book (2)</vt:lpstr>
      <vt:lpstr>Address Book Headings</vt:lpstr>
      <vt:lpstr>Address Book Headings</vt:lpstr>
      <vt:lpstr>Address Book Headings</vt:lpstr>
      <vt:lpstr>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Interactions of Life</dc:title>
  <dc:creator>John Mamula</dc:creator>
  <cp:lastModifiedBy>Resetarits, Jake S. (DESE)</cp:lastModifiedBy>
  <cp:revision>3</cp:revision>
  <cp:lastPrinted>2011-05-11T12:01:02Z</cp:lastPrinted>
  <dcterms:created xsi:type="dcterms:W3CDTF">2011-04-27T17:49:08Z</dcterms:created>
  <dcterms:modified xsi:type="dcterms:W3CDTF">2023-08-02T17:56:14Z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TC300065679990</vt:lpwstr>
  </property>
  <property fmtid="{D5CDD505-2E9C-101B-9397-08002B2CF9AE}" pid="3" name="ContentTypeId">
    <vt:lpwstr>0x010100A59D2FCE26A5CF42B73DB707666E1E83</vt:lpwstr>
  </property>
  <property fmtid="{D5CDD505-2E9C-101B-9397-08002B2CF9AE}" pid="4" name="_ExtendedDescription">
    <vt:lpwstr/>
  </property>
</Properties>
</file>