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sldIdLst>
    <p:sldId id="256" r:id="rId5"/>
    <p:sldId id="261" r:id="rId6"/>
    <p:sldId id="264" r:id="rId7"/>
    <p:sldId id="265" r:id="rId8"/>
    <p:sldId id="266" r:id="rId9"/>
    <p:sldId id="271" r:id="rId10"/>
    <p:sldId id="287" r:id="rId11"/>
    <p:sldId id="300" r:id="rId12"/>
    <p:sldId id="301" r:id="rId13"/>
    <p:sldId id="294" r:id="rId14"/>
    <p:sldId id="291" r:id="rId15"/>
    <p:sldId id="295" r:id="rId16"/>
    <p:sldId id="309" r:id="rId17"/>
    <p:sldId id="310" r:id="rId18"/>
    <p:sldId id="298" r:id="rId19"/>
    <p:sldId id="303" r:id="rId20"/>
    <p:sldId id="304" r:id="rId21"/>
    <p:sldId id="302" r:id="rId22"/>
    <p:sldId id="26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782"/>
    <a:srgbClr val="467885"/>
    <a:srgbClr val="8383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odman, Julia (DESE)" userId="8a10bd68-848a-4b44-a220-329cd0240b6c" providerId="ADAL" clId="{828FE012-4EAC-4D7E-8A97-A5BC9D84EB00}"/>
    <pc:docChg chg="custSel modSld">
      <pc:chgData name="Foodman, Julia (DESE)" userId="8a10bd68-848a-4b44-a220-329cd0240b6c" providerId="ADAL" clId="{828FE012-4EAC-4D7E-8A97-A5BC9D84EB00}" dt="2026-08-03T18:22:45.395" v="156" actId="20577"/>
      <pc:docMkLst>
        <pc:docMk/>
      </pc:docMkLst>
      <pc:sldChg chg="modSp mod">
        <pc:chgData name="Foodman, Julia (DESE)" userId="8a10bd68-848a-4b44-a220-329cd0240b6c" providerId="ADAL" clId="{828FE012-4EAC-4D7E-8A97-A5BC9D84EB00}" dt="2026-07-15T14:34:44.269" v="12" actId="20577"/>
        <pc:sldMkLst>
          <pc:docMk/>
          <pc:sldMk cId="1766890895" sldId="261"/>
        </pc:sldMkLst>
        <pc:spChg chg="mod">
          <ac:chgData name="Foodman, Julia (DESE)" userId="8a10bd68-848a-4b44-a220-329cd0240b6c" providerId="ADAL" clId="{828FE012-4EAC-4D7E-8A97-A5BC9D84EB00}" dt="2026-07-15T14:34:44.269" v="12" actId="20577"/>
          <ac:spMkLst>
            <pc:docMk/>
            <pc:sldMk cId="1766890895" sldId="261"/>
            <ac:spMk id="2" creationId="{75F77C0A-F34B-2B3F-484B-7459BE442120}"/>
          </ac:spMkLst>
        </pc:spChg>
      </pc:sldChg>
      <pc:sldChg chg="modSp mod">
        <pc:chgData name="Foodman, Julia (DESE)" userId="8a10bd68-848a-4b44-a220-329cd0240b6c" providerId="ADAL" clId="{828FE012-4EAC-4D7E-8A97-A5BC9D84EB00}" dt="2026-08-03T18:22:45.395" v="156" actId="20577"/>
        <pc:sldMkLst>
          <pc:docMk/>
          <pc:sldMk cId="3868362341" sldId="265"/>
        </pc:sldMkLst>
        <pc:spChg chg="mod">
          <ac:chgData name="Foodman, Julia (DESE)" userId="8a10bd68-848a-4b44-a220-329cd0240b6c" providerId="ADAL" clId="{828FE012-4EAC-4D7E-8A97-A5BC9D84EB00}" dt="2026-08-03T18:22:45.395" v="156" actId="20577"/>
          <ac:spMkLst>
            <pc:docMk/>
            <pc:sldMk cId="3868362341" sldId="265"/>
            <ac:spMk id="2" creationId="{75F77C0A-F34B-2B3F-484B-7459BE442120}"/>
          </ac:spMkLst>
        </pc:spChg>
      </pc:sldChg>
      <pc:sldChg chg="modSp mod">
        <pc:chgData name="Foodman, Julia (DESE)" userId="8a10bd68-848a-4b44-a220-329cd0240b6c" providerId="ADAL" clId="{828FE012-4EAC-4D7E-8A97-A5BC9D84EB00}" dt="2026-07-15T14:29:11.843" v="10" actId="20577"/>
        <pc:sldMkLst>
          <pc:docMk/>
          <pc:sldMk cId="40254842" sldId="266"/>
        </pc:sldMkLst>
        <pc:spChg chg="mod">
          <ac:chgData name="Foodman, Julia (DESE)" userId="8a10bd68-848a-4b44-a220-329cd0240b6c" providerId="ADAL" clId="{828FE012-4EAC-4D7E-8A97-A5BC9D84EB00}" dt="2026-07-15T14:29:11.843" v="10" actId="20577"/>
          <ac:spMkLst>
            <pc:docMk/>
            <pc:sldMk cId="40254842" sldId="266"/>
            <ac:spMk id="6" creationId="{523131BB-397C-4158-A554-0FBBFFE58B12}"/>
          </ac:spMkLst>
        </pc:spChg>
      </pc:sldChg>
      <pc:sldChg chg="modSp mod">
        <pc:chgData name="Foodman, Julia (DESE)" userId="8a10bd68-848a-4b44-a220-329cd0240b6c" providerId="ADAL" clId="{828FE012-4EAC-4D7E-8A97-A5BC9D84EB00}" dt="2026-07-15T14:40:02.003" v="13" actId="20577"/>
        <pc:sldMkLst>
          <pc:docMk/>
          <pc:sldMk cId="281134485" sldId="291"/>
        </pc:sldMkLst>
        <pc:spChg chg="mod">
          <ac:chgData name="Foodman, Julia (DESE)" userId="8a10bd68-848a-4b44-a220-329cd0240b6c" providerId="ADAL" clId="{828FE012-4EAC-4D7E-8A97-A5BC9D84EB00}" dt="2026-07-15T14:40:02.003" v="13" actId="20577"/>
          <ac:spMkLst>
            <pc:docMk/>
            <pc:sldMk cId="281134485" sldId="291"/>
            <ac:spMk id="5" creationId="{14899601-5731-CA23-3342-C7FAEA6BF2A4}"/>
          </ac:spMkLst>
        </pc:spChg>
      </pc:sldChg>
      <pc:sldChg chg="modSp mod">
        <pc:chgData name="Foodman, Julia (DESE)" userId="8a10bd68-848a-4b44-a220-329cd0240b6c" providerId="ADAL" clId="{828FE012-4EAC-4D7E-8A97-A5BC9D84EB00}" dt="2026-07-15T15:01:05.555" v="42" actId="27636"/>
        <pc:sldMkLst>
          <pc:docMk/>
          <pc:sldMk cId="1546797426" sldId="310"/>
        </pc:sldMkLst>
        <pc:spChg chg="mod">
          <ac:chgData name="Foodman, Julia (DESE)" userId="8a10bd68-848a-4b44-a220-329cd0240b6c" providerId="ADAL" clId="{828FE012-4EAC-4D7E-8A97-A5BC9D84EB00}" dt="2026-07-15T15:01:05.555" v="42" actId="27636"/>
          <ac:spMkLst>
            <pc:docMk/>
            <pc:sldMk cId="1546797426" sldId="310"/>
            <ac:spMk id="3" creationId="{D18EEA69-E69E-1628-5A4C-E7886B1FDFB8}"/>
          </ac:spMkLst>
        </pc:spChg>
      </pc:sldChg>
    </pc:docChg>
  </pc:docChgLst>
  <pc:docChgLst>
    <pc:chgData name="Kirova, Dessi G. (DESE)" userId="f84c957e-ed6e-4fd7-a1f6-a96c7c702281" providerId="ADAL" clId="{F13D73F1-76FF-4A55-86EF-F6B20E5791B2}"/>
    <pc:docChg chg="delSld modSld">
      <pc:chgData name="Kirova, Dessi G. (DESE)" userId="f84c957e-ed6e-4fd7-a1f6-a96c7c702281" providerId="ADAL" clId="{F13D73F1-76FF-4A55-86EF-F6B20E5791B2}" dt="2026-07-09T19:05:50.190" v="73" actId="2696"/>
      <pc:docMkLst>
        <pc:docMk/>
      </pc:docMkLst>
      <pc:sldChg chg="modSp mod">
        <pc:chgData name="Kirova, Dessi G. (DESE)" userId="f84c957e-ed6e-4fd7-a1f6-a96c7c702281" providerId="ADAL" clId="{F13D73F1-76FF-4A55-86EF-F6B20E5791B2}" dt="2026-07-09T19:05:14.913" v="70" actId="20577"/>
        <pc:sldMkLst>
          <pc:docMk/>
          <pc:sldMk cId="2177250270" sldId="309"/>
        </pc:sldMkLst>
        <pc:spChg chg="mod">
          <ac:chgData name="Kirova, Dessi G. (DESE)" userId="f84c957e-ed6e-4fd7-a1f6-a96c7c702281" providerId="ADAL" clId="{F13D73F1-76FF-4A55-86EF-F6B20E5791B2}" dt="2026-07-09T19:05:14.913" v="70" actId="20577"/>
          <ac:spMkLst>
            <pc:docMk/>
            <pc:sldMk cId="2177250270" sldId="309"/>
            <ac:spMk id="3" creationId="{A5FBED9B-05C2-B998-FDEF-7CC1A11C2806}"/>
          </ac:spMkLst>
        </pc:spChg>
      </pc:sldChg>
    </pc:docChg>
  </pc:docChgLst>
  <pc:docChgLst>
    <pc:chgData name="Rounds-Bloom, Eleanor (DESE)" userId="S::eleanor.rounds@mass.gov::ae3cae55-aabd-4d2f-9bc9-45b61ff330c5" providerId="AD" clId="Web-{C6D2E944-325A-C8B6-995A-CDB47D37445F}"/>
    <pc:docChg chg="addSld">
      <pc:chgData name="Rounds-Bloom, Eleanor (DESE)" userId="S::eleanor.rounds@mass.gov::ae3cae55-aabd-4d2f-9bc9-45b61ff330c5" providerId="AD" clId="Web-{C6D2E944-325A-C8B6-995A-CDB47D37445F}" dt="2026-07-09T17:26:10.167" v="0"/>
      <pc:docMkLst>
        <pc:docMk/>
      </pc:docMkLst>
      <pc:sldChg chg="add replId">
        <pc:chgData name="Rounds-Bloom, Eleanor (DESE)" userId="S::eleanor.rounds@mass.gov::ae3cae55-aabd-4d2f-9bc9-45b61ff330c5" providerId="AD" clId="Web-{C6D2E944-325A-C8B6-995A-CDB47D37445F}" dt="2026-07-09T17:26:10.167" v="0"/>
        <pc:sldMkLst>
          <pc:docMk/>
          <pc:sldMk cId="2177250270" sldId="309"/>
        </pc:sldMkLst>
      </pc:sldChg>
    </pc:docChg>
  </pc:docChgLst>
  <pc:docChgLst>
    <pc:chgData name="Holforty, Colleen (DESE)" userId="170e402f-cd3e-44e3-a73d-ab3085e9e63e" providerId="ADAL" clId="{826A3B4C-CC0B-4413-97C7-60DABD1A0294}"/>
    <pc:docChg chg="undo custSel addSld delSld modSld sldOrd">
      <pc:chgData name="Holforty, Colleen (DESE)" userId="170e402f-cd3e-44e3-a73d-ab3085e9e63e" providerId="ADAL" clId="{826A3B4C-CC0B-4413-97C7-60DABD1A0294}" dt="2026-07-29T13:23:09.676" v="3446" actId="20577"/>
      <pc:docMkLst>
        <pc:docMk/>
      </pc:docMkLst>
      <pc:sldChg chg="modSp mod">
        <pc:chgData name="Holforty, Colleen (DESE)" userId="170e402f-cd3e-44e3-a73d-ab3085e9e63e" providerId="ADAL" clId="{826A3B4C-CC0B-4413-97C7-60DABD1A0294}" dt="2026-07-16T17:06:57.223" v="3095" actId="20577"/>
        <pc:sldMkLst>
          <pc:docMk/>
          <pc:sldMk cId="1766890895" sldId="261"/>
        </pc:sldMkLst>
        <pc:spChg chg="mod">
          <ac:chgData name="Holforty, Colleen (DESE)" userId="170e402f-cd3e-44e3-a73d-ab3085e9e63e" providerId="ADAL" clId="{826A3B4C-CC0B-4413-97C7-60DABD1A0294}" dt="2026-07-16T17:06:57.223" v="3095" actId="20577"/>
          <ac:spMkLst>
            <pc:docMk/>
            <pc:sldMk cId="1766890895" sldId="261"/>
            <ac:spMk id="2" creationId="{75F77C0A-F34B-2B3F-484B-7459BE442120}"/>
          </ac:spMkLst>
        </pc:spChg>
      </pc:sldChg>
      <pc:sldChg chg="addSp delSp modSp mod">
        <pc:chgData name="Holforty, Colleen (DESE)" userId="170e402f-cd3e-44e3-a73d-ab3085e9e63e" providerId="ADAL" clId="{826A3B4C-CC0B-4413-97C7-60DABD1A0294}" dt="2026-07-16T17:07:39.379" v="3130" actId="20577"/>
        <pc:sldMkLst>
          <pc:docMk/>
          <pc:sldMk cId="3633109953" sldId="264"/>
        </pc:sldMkLst>
        <pc:spChg chg="mod">
          <ac:chgData name="Holforty, Colleen (DESE)" userId="170e402f-cd3e-44e3-a73d-ab3085e9e63e" providerId="ADAL" clId="{826A3B4C-CC0B-4413-97C7-60DABD1A0294}" dt="2026-07-14T19:33:55.860" v="1857" actId="962"/>
          <ac:spMkLst>
            <pc:docMk/>
            <pc:sldMk cId="3633109953" sldId="264"/>
            <ac:spMk id="2" creationId="{75F77C0A-F34B-2B3F-484B-7459BE442120}"/>
          </ac:spMkLst>
        </pc:spChg>
        <pc:spChg chg="mod">
          <ac:chgData name="Holforty, Colleen (DESE)" userId="170e402f-cd3e-44e3-a73d-ab3085e9e63e" providerId="ADAL" clId="{826A3B4C-CC0B-4413-97C7-60DABD1A0294}" dt="2026-07-16T17:07:39.379" v="3130" actId="20577"/>
          <ac:spMkLst>
            <pc:docMk/>
            <pc:sldMk cId="3633109953" sldId="264"/>
            <ac:spMk id="3" creationId="{3C12215C-BFD8-5049-8C86-A7DCAA965350}"/>
          </ac:spMkLst>
        </pc:spChg>
        <pc:spChg chg="ord">
          <ac:chgData name="Holforty, Colleen (DESE)" userId="170e402f-cd3e-44e3-a73d-ab3085e9e63e" providerId="ADAL" clId="{826A3B4C-CC0B-4413-97C7-60DABD1A0294}" dt="2026-07-14T19:46:47.384" v="2381" actId="13244"/>
          <ac:spMkLst>
            <pc:docMk/>
            <pc:sldMk cId="3633109953" sldId="264"/>
            <ac:spMk id="5" creationId="{7D6D4242-1D96-C555-EC0C-023A974F6251}"/>
          </ac:spMkLst>
        </pc:spChg>
        <pc:picChg chg="add mod modCrop">
          <ac:chgData name="Holforty, Colleen (DESE)" userId="170e402f-cd3e-44e3-a73d-ab3085e9e63e" providerId="ADAL" clId="{826A3B4C-CC0B-4413-97C7-60DABD1A0294}" dt="2026-07-14T19:31:00.817" v="1520" actId="962"/>
          <ac:picMkLst>
            <pc:docMk/>
            <pc:sldMk cId="3633109953" sldId="264"/>
            <ac:picMk id="7" creationId="{7557E414-99AC-82C0-E202-C97181D57170}"/>
          </ac:picMkLst>
        </pc:picChg>
      </pc:sldChg>
      <pc:sldChg chg="addSp delSp modSp mod">
        <pc:chgData name="Holforty, Colleen (DESE)" userId="170e402f-cd3e-44e3-a73d-ab3085e9e63e" providerId="ADAL" clId="{826A3B4C-CC0B-4413-97C7-60DABD1A0294}" dt="2026-07-16T17:10:32.932" v="3142" actId="113"/>
        <pc:sldMkLst>
          <pc:docMk/>
          <pc:sldMk cId="40254842" sldId="266"/>
        </pc:sldMkLst>
        <pc:spChg chg="mod">
          <ac:chgData name="Holforty, Colleen (DESE)" userId="170e402f-cd3e-44e3-a73d-ab3085e9e63e" providerId="ADAL" clId="{826A3B4C-CC0B-4413-97C7-60DABD1A0294}" dt="2026-07-16T17:10:32.932" v="3142" actId="113"/>
          <ac:spMkLst>
            <pc:docMk/>
            <pc:sldMk cId="40254842" sldId="266"/>
            <ac:spMk id="6" creationId="{523131BB-397C-4158-A554-0FBBFFE58B12}"/>
          </ac:spMkLst>
        </pc:spChg>
        <pc:picChg chg="add mod">
          <ac:chgData name="Holforty, Colleen (DESE)" userId="170e402f-cd3e-44e3-a73d-ab3085e9e63e" providerId="ADAL" clId="{826A3B4C-CC0B-4413-97C7-60DABD1A0294}" dt="2026-07-14T19:34:33.573" v="2051" actId="962"/>
          <ac:picMkLst>
            <pc:docMk/>
            <pc:sldMk cId="40254842" sldId="266"/>
            <ac:picMk id="7" creationId="{A872A465-4912-E798-5E76-B5231B5619D5}"/>
          </ac:picMkLst>
        </pc:picChg>
      </pc:sldChg>
      <pc:sldChg chg="modSp mod">
        <pc:chgData name="Holforty, Colleen (DESE)" userId="170e402f-cd3e-44e3-a73d-ab3085e9e63e" providerId="ADAL" clId="{826A3B4C-CC0B-4413-97C7-60DABD1A0294}" dt="2026-07-14T19:35:39.589" v="2151" actId="1076"/>
        <pc:sldMkLst>
          <pc:docMk/>
          <pc:sldMk cId="4037682358" sldId="287"/>
        </pc:sldMkLst>
        <pc:spChg chg="mod">
          <ac:chgData name="Holforty, Colleen (DESE)" userId="170e402f-cd3e-44e3-a73d-ab3085e9e63e" providerId="ADAL" clId="{826A3B4C-CC0B-4413-97C7-60DABD1A0294}" dt="2026-07-14T19:35:39.589" v="2151" actId="1076"/>
          <ac:spMkLst>
            <pc:docMk/>
            <pc:sldMk cId="4037682358" sldId="287"/>
            <ac:spMk id="7" creationId="{CE234672-EA9F-46CA-A32E-29DBFECDEC1F}"/>
          </ac:spMkLst>
        </pc:spChg>
        <pc:picChg chg="mod">
          <ac:chgData name="Holforty, Colleen (DESE)" userId="170e402f-cd3e-44e3-a73d-ab3085e9e63e" providerId="ADAL" clId="{826A3B4C-CC0B-4413-97C7-60DABD1A0294}" dt="2026-07-14T19:35:35.705" v="2150" actId="1076"/>
          <ac:picMkLst>
            <pc:docMk/>
            <pc:sldMk cId="4037682358" sldId="287"/>
            <ac:picMk id="6" creationId="{D4824883-98CE-4DFF-90ED-DB5B4C055C98}"/>
          </ac:picMkLst>
        </pc:picChg>
      </pc:sldChg>
      <pc:sldChg chg="modSp mod">
        <pc:chgData name="Holforty, Colleen (DESE)" userId="170e402f-cd3e-44e3-a73d-ab3085e9e63e" providerId="ADAL" clId="{826A3B4C-CC0B-4413-97C7-60DABD1A0294}" dt="2026-07-14T19:37:35.730" v="2168" actId="1076"/>
        <pc:sldMkLst>
          <pc:docMk/>
          <pc:sldMk cId="2432696445" sldId="295"/>
        </pc:sldMkLst>
        <pc:spChg chg="mod">
          <ac:chgData name="Holforty, Colleen (DESE)" userId="170e402f-cd3e-44e3-a73d-ab3085e9e63e" providerId="ADAL" clId="{826A3B4C-CC0B-4413-97C7-60DABD1A0294}" dt="2026-07-14T19:36:56.092" v="2160" actId="108"/>
          <ac:spMkLst>
            <pc:docMk/>
            <pc:sldMk cId="2432696445" sldId="295"/>
            <ac:spMk id="6" creationId="{8905FDD6-7903-A22E-E74A-1339B236DFA4}"/>
          </ac:spMkLst>
        </pc:spChg>
        <pc:spChg chg="mod">
          <ac:chgData name="Holforty, Colleen (DESE)" userId="170e402f-cd3e-44e3-a73d-ab3085e9e63e" providerId="ADAL" clId="{826A3B4C-CC0B-4413-97C7-60DABD1A0294}" dt="2026-07-14T19:37:35.730" v="2168" actId="1076"/>
          <ac:spMkLst>
            <pc:docMk/>
            <pc:sldMk cId="2432696445" sldId="295"/>
            <ac:spMk id="9" creationId="{478D7870-ED8C-25D5-5F13-6D81DD78B6C2}"/>
          </ac:spMkLst>
        </pc:spChg>
        <pc:picChg chg="mod">
          <ac:chgData name="Holforty, Colleen (DESE)" userId="170e402f-cd3e-44e3-a73d-ab3085e9e63e" providerId="ADAL" clId="{826A3B4C-CC0B-4413-97C7-60DABD1A0294}" dt="2026-07-14T19:37:31.043" v="2167" actId="1076"/>
          <ac:picMkLst>
            <pc:docMk/>
            <pc:sldMk cId="2432696445" sldId="295"/>
            <ac:picMk id="4" creationId="{8A7BF640-05FA-1638-E693-83463D112653}"/>
          </ac:picMkLst>
        </pc:picChg>
      </pc:sldChg>
      <pc:sldChg chg="addSp delSp modSp mod">
        <pc:chgData name="Holforty, Colleen (DESE)" userId="170e402f-cd3e-44e3-a73d-ab3085e9e63e" providerId="ADAL" clId="{826A3B4C-CC0B-4413-97C7-60DABD1A0294}" dt="2026-07-16T17:15:19.654" v="3152" actId="1076"/>
        <pc:sldMkLst>
          <pc:docMk/>
          <pc:sldMk cId="3375513399" sldId="298"/>
        </pc:sldMkLst>
        <pc:spChg chg="mod">
          <ac:chgData name="Holforty, Colleen (DESE)" userId="170e402f-cd3e-44e3-a73d-ab3085e9e63e" providerId="ADAL" clId="{826A3B4C-CC0B-4413-97C7-60DABD1A0294}" dt="2026-07-14T19:49:15.687" v="2386" actId="1076"/>
          <ac:spMkLst>
            <pc:docMk/>
            <pc:sldMk cId="3375513399" sldId="298"/>
            <ac:spMk id="6" creationId="{606B1F32-8E2C-45EE-B87B-34269AECAD8E}"/>
          </ac:spMkLst>
        </pc:spChg>
        <pc:picChg chg="add mod ord">
          <ac:chgData name="Holforty, Colleen (DESE)" userId="170e402f-cd3e-44e3-a73d-ab3085e9e63e" providerId="ADAL" clId="{826A3B4C-CC0B-4413-97C7-60DABD1A0294}" dt="2026-07-16T17:15:19.654" v="3152" actId="1076"/>
          <ac:picMkLst>
            <pc:docMk/>
            <pc:sldMk cId="3375513399" sldId="298"/>
            <ac:picMk id="7" creationId="{ABB0F240-68C0-2A35-D5B0-9E2285E8EF1D}"/>
          </ac:picMkLst>
        </pc:picChg>
      </pc:sldChg>
      <pc:sldChg chg="modSp mod">
        <pc:chgData name="Holforty, Colleen (DESE)" userId="170e402f-cd3e-44e3-a73d-ab3085e9e63e" providerId="ADAL" clId="{826A3B4C-CC0B-4413-97C7-60DABD1A0294}" dt="2026-07-14T19:46:23.710" v="2380" actId="20577"/>
        <pc:sldMkLst>
          <pc:docMk/>
          <pc:sldMk cId="2609439326" sldId="302"/>
        </pc:sldMkLst>
        <pc:spChg chg="mod">
          <ac:chgData name="Holforty, Colleen (DESE)" userId="170e402f-cd3e-44e3-a73d-ab3085e9e63e" providerId="ADAL" clId="{826A3B4C-CC0B-4413-97C7-60DABD1A0294}" dt="2026-07-14T19:46:23.710" v="2380" actId="20577"/>
          <ac:spMkLst>
            <pc:docMk/>
            <pc:sldMk cId="2609439326" sldId="302"/>
            <ac:spMk id="2" creationId="{D6C67A6C-6691-180C-C63B-C3A00BD7D00E}"/>
          </ac:spMkLst>
        </pc:spChg>
      </pc:sldChg>
      <pc:sldChg chg="addSp modSp mod">
        <pc:chgData name="Holforty, Colleen (DESE)" userId="170e402f-cd3e-44e3-a73d-ab3085e9e63e" providerId="ADAL" clId="{826A3B4C-CC0B-4413-97C7-60DABD1A0294}" dt="2026-07-14T19:42:45.446" v="2345" actId="1076"/>
        <pc:sldMkLst>
          <pc:docMk/>
          <pc:sldMk cId="2764672694" sldId="303"/>
        </pc:sldMkLst>
        <pc:spChg chg="mod">
          <ac:chgData name="Holforty, Colleen (DESE)" userId="170e402f-cd3e-44e3-a73d-ab3085e9e63e" providerId="ADAL" clId="{826A3B4C-CC0B-4413-97C7-60DABD1A0294}" dt="2026-07-14T19:20:02.909" v="1313" actId="164"/>
          <ac:spMkLst>
            <pc:docMk/>
            <pc:sldMk cId="2764672694" sldId="303"/>
            <ac:spMk id="6" creationId="{63F7BA67-BE6B-B6C8-9A4C-D86FA2114AFF}"/>
          </ac:spMkLst>
        </pc:spChg>
        <pc:spChg chg="mod">
          <ac:chgData name="Holforty, Colleen (DESE)" userId="170e402f-cd3e-44e3-a73d-ab3085e9e63e" providerId="ADAL" clId="{826A3B4C-CC0B-4413-97C7-60DABD1A0294}" dt="2026-07-14T19:42:42.920" v="2344" actId="255"/>
          <ac:spMkLst>
            <pc:docMk/>
            <pc:sldMk cId="2764672694" sldId="303"/>
            <ac:spMk id="7" creationId="{0DA16182-D14E-7ECE-24B4-F27350037090}"/>
          </ac:spMkLst>
        </pc:spChg>
        <pc:grpChg chg="add mod">
          <ac:chgData name="Holforty, Colleen (DESE)" userId="170e402f-cd3e-44e3-a73d-ab3085e9e63e" providerId="ADAL" clId="{826A3B4C-CC0B-4413-97C7-60DABD1A0294}" dt="2026-07-14T19:42:45.446" v="2345" actId="1076"/>
          <ac:grpSpMkLst>
            <pc:docMk/>
            <pc:sldMk cId="2764672694" sldId="303"/>
            <ac:grpSpMk id="4" creationId="{B571DCCE-52C0-C579-AB05-3D8FFC3E5ED9}"/>
          </ac:grpSpMkLst>
        </pc:grpChg>
        <pc:picChg chg="mod">
          <ac:chgData name="Holforty, Colleen (DESE)" userId="170e402f-cd3e-44e3-a73d-ab3085e9e63e" providerId="ADAL" clId="{826A3B4C-CC0B-4413-97C7-60DABD1A0294}" dt="2026-07-14T19:20:02.909" v="1313" actId="164"/>
          <ac:picMkLst>
            <pc:docMk/>
            <pc:sldMk cId="2764672694" sldId="303"/>
            <ac:picMk id="5" creationId="{E147D20D-52DC-514D-C506-CFA6A09F985B}"/>
          </ac:picMkLst>
        </pc:picChg>
      </pc:sldChg>
      <pc:sldChg chg="modSp mod">
        <pc:chgData name="Holforty, Colleen (DESE)" userId="170e402f-cd3e-44e3-a73d-ab3085e9e63e" providerId="ADAL" clId="{826A3B4C-CC0B-4413-97C7-60DABD1A0294}" dt="2026-07-14T19:41:34.034" v="2171" actId="113"/>
        <pc:sldMkLst>
          <pc:docMk/>
          <pc:sldMk cId="2177250270" sldId="309"/>
        </pc:sldMkLst>
        <pc:spChg chg="mod">
          <ac:chgData name="Holforty, Colleen (DESE)" userId="170e402f-cd3e-44e3-a73d-ab3085e9e63e" providerId="ADAL" clId="{826A3B4C-CC0B-4413-97C7-60DABD1A0294}" dt="2026-07-14T19:41:34.034" v="2171" actId="113"/>
          <ac:spMkLst>
            <pc:docMk/>
            <pc:sldMk cId="2177250270" sldId="309"/>
            <ac:spMk id="3" creationId="{A5FBED9B-05C2-B998-FDEF-7CC1A11C2806}"/>
          </ac:spMkLst>
        </pc:spChg>
      </pc:sldChg>
      <pc:sldChg chg="modSp new mod">
        <pc:chgData name="Holforty, Colleen (DESE)" userId="170e402f-cd3e-44e3-a73d-ab3085e9e63e" providerId="ADAL" clId="{826A3B4C-CC0B-4413-97C7-60DABD1A0294}" dt="2026-07-29T13:23:09.676" v="3446" actId="20577"/>
        <pc:sldMkLst>
          <pc:docMk/>
          <pc:sldMk cId="1546797426" sldId="310"/>
        </pc:sldMkLst>
        <pc:spChg chg="mod">
          <ac:chgData name="Holforty, Colleen (DESE)" userId="170e402f-cd3e-44e3-a73d-ab3085e9e63e" providerId="ADAL" clId="{826A3B4C-CC0B-4413-97C7-60DABD1A0294}" dt="2026-07-14T20:04:17.307" v="2463" actId="20577"/>
          <ac:spMkLst>
            <pc:docMk/>
            <pc:sldMk cId="1546797426" sldId="310"/>
            <ac:spMk id="2" creationId="{75013341-F548-46DC-129F-98BB20FB6374}"/>
          </ac:spMkLst>
        </pc:spChg>
        <pc:spChg chg="mod">
          <ac:chgData name="Holforty, Colleen (DESE)" userId="170e402f-cd3e-44e3-a73d-ab3085e9e63e" providerId="ADAL" clId="{826A3B4C-CC0B-4413-97C7-60DABD1A0294}" dt="2026-07-29T13:23:09.676" v="3446" actId="20577"/>
          <ac:spMkLst>
            <pc:docMk/>
            <pc:sldMk cId="1546797426" sldId="310"/>
            <ac:spMk id="3" creationId="{D18EEA69-E69E-1628-5A4C-E7886B1FDFB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7C1F3A-6834-4E40-A9DA-1D7B3027ACD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B512D-9D6A-4164-8869-38816C999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9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1C12EC-2D98-F919-775B-ABB3C3BE6A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5E8125-6C10-B68E-7EEC-29F87A03ED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2900" y="1377519"/>
            <a:ext cx="10079182" cy="2560638"/>
          </a:xfrm>
        </p:spPr>
        <p:txBody>
          <a:bodyPr anchor="b">
            <a:normAutofit/>
          </a:bodyPr>
          <a:lstStyle>
            <a:lvl1pPr algn="l">
              <a:defRPr sz="80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A40F4C-9107-5A14-480E-3D44D062E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2900" y="3938157"/>
            <a:ext cx="10079182" cy="1558636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B5DFF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62B64-39B8-E038-D8C3-7C98BA27D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95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104FB5-1528-7DE1-824E-7AD7C56D3D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8CC6B-1A29-147F-7B0A-F77C6FF31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DDD5255E-B6EB-D6A8-9BA3-425DEF917F6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205344" y="1225550"/>
            <a:ext cx="5808520" cy="4313238"/>
          </a:xfrm>
          <a:effectLst>
            <a:outerShdw blurRad="971965" dist="50800" dir="5400000" algn="ctr" rotWithShape="0">
              <a:srgbClr val="000000">
                <a:alpha val="30037"/>
              </a:srgbClr>
            </a:outerShdw>
          </a:effectLst>
        </p:spPr>
        <p:txBody>
          <a:bodyPr/>
          <a:lstStyle/>
          <a:p>
            <a:r>
              <a:rPr lang="en-US"/>
              <a:t>Click icon to add media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4B1204-54A6-51D2-01E0-4E74F28405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65963" y="2160588"/>
            <a:ext cx="3979862" cy="25574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1466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E0C3C95-C45D-6F6C-F3B4-EDA7F22D49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517572-01C8-067A-8789-AB91C0E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19" y="457200"/>
            <a:ext cx="4241372" cy="1766454"/>
          </a:xfrm>
        </p:spPr>
        <p:txBody>
          <a:bodyPr anchor="b">
            <a:noAutofit/>
          </a:bodyPr>
          <a:lstStyle>
            <a:lvl1pPr>
              <a:defRPr sz="4000">
                <a:solidFill>
                  <a:srgbClr val="F3F3F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3145C-FA19-7026-C5AB-48F43A10C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991" y="457200"/>
            <a:ext cx="7145480" cy="5917045"/>
          </a:xfrm>
        </p:spPr>
        <p:txBody>
          <a:bodyPr/>
          <a:lstStyle>
            <a:lvl1pPr>
              <a:defRPr sz="3200">
                <a:solidFill>
                  <a:srgbClr val="002060"/>
                </a:solidFill>
              </a:defRPr>
            </a:lvl1pPr>
            <a:lvl2pPr>
              <a:defRPr sz="2800">
                <a:solidFill>
                  <a:srgbClr val="002060"/>
                </a:solidFill>
              </a:defRPr>
            </a:lvl2pPr>
            <a:lvl3pPr>
              <a:defRPr sz="2400">
                <a:solidFill>
                  <a:srgbClr val="002060"/>
                </a:solidFill>
              </a:defRPr>
            </a:lvl3pPr>
            <a:lvl4pPr>
              <a:defRPr sz="2000">
                <a:solidFill>
                  <a:srgbClr val="002060"/>
                </a:solidFill>
              </a:defRPr>
            </a:lvl4pPr>
            <a:lvl5pPr>
              <a:defRPr sz="2000">
                <a:solidFill>
                  <a:srgbClr val="00206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2AB479-7080-3079-7222-061618924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719" y="2223654"/>
            <a:ext cx="4241372" cy="3645333"/>
          </a:xfrm>
        </p:spPr>
        <p:txBody>
          <a:bodyPr/>
          <a:lstStyle>
            <a:lvl1pPr marL="0" indent="0">
              <a:buNone/>
              <a:defRPr sz="1600">
                <a:solidFill>
                  <a:srgbClr val="F3F3F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FEF70-0FA1-AE31-1D91-F74EBED2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15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FBC82F-33C1-E184-14B2-3E5429080C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517572-01C8-067A-8789-AB91C0E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19" y="457200"/>
            <a:ext cx="4241372" cy="1766454"/>
          </a:xfrm>
        </p:spPr>
        <p:txBody>
          <a:bodyPr anchor="b">
            <a:noAutofit/>
          </a:bodyPr>
          <a:lstStyle>
            <a:lvl1pPr>
              <a:defRPr sz="4000">
                <a:solidFill>
                  <a:srgbClr val="F3F3F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3145C-FA19-7026-C5AB-48F43A10C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991" y="457200"/>
            <a:ext cx="7145480" cy="5917045"/>
          </a:xfrm>
        </p:spPr>
        <p:txBody>
          <a:bodyPr/>
          <a:lstStyle>
            <a:lvl1pPr>
              <a:defRPr sz="3200">
                <a:solidFill>
                  <a:srgbClr val="F3F3F3"/>
                </a:solidFill>
              </a:defRPr>
            </a:lvl1pPr>
            <a:lvl2pPr>
              <a:defRPr sz="2800">
                <a:solidFill>
                  <a:srgbClr val="F3F3F3"/>
                </a:solidFill>
              </a:defRPr>
            </a:lvl2pPr>
            <a:lvl3pPr>
              <a:defRPr sz="2400">
                <a:solidFill>
                  <a:srgbClr val="F3F3F3"/>
                </a:solidFill>
              </a:defRPr>
            </a:lvl3pPr>
            <a:lvl4pPr>
              <a:defRPr sz="2000">
                <a:solidFill>
                  <a:srgbClr val="F3F3F3"/>
                </a:solidFill>
              </a:defRPr>
            </a:lvl4pPr>
            <a:lvl5pPr>
              <a:defRPr sz="2000">
                <a:solidFill>
                  <a:srgbClr val="F3F3F3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2AB479-7080-3079-7222-061618924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719" y="2223654"/>
            <a:ext cx="4241372" cy="3645333"/>
          </a:xfrm>
        </p:spPr>
        <p:txBody>
          <a:bodyPr/>
          <a:lstStyle>
            <a:lvl1pPr marL="0" indent="0">
              <a:buNone/>
              <a:defRPr sz="1600">
                <a:solidFill>
                  <a:srgbClr val="B5DFF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FEF70-0FA1-AE31-1D91-F74EBED2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3F3F3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97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551A6A-4D8B-5122-0AE6-EB1794A937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517572-01C8-067A-8789-AB91C0E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19" y="457200"/>
            <a:ext cx="4241372" cy="1766454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3145C-FA19-7026-C5AB-48F43A10C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991" y="457200"/>
            <a:ext cx="7145480" cy="5917045"/>
          </a:xfrm>
        </p:spPr>
        <p:txBody>
          <a:bodyPr/>
          <a:lstStyle>
            <a:lvl1pPr>
              <a:defRPr sz="3200">
                <a:solidFill>
                  <a:srgbClr val="1E4782"/>
                </a:solidFill>
              </a:defRPr>
            </a:lvl1pPr>
            <a:lvl2pPr>
              <a:defRPr sz="2800">
                <a:solidFill>
                  <a:srgbClr val="1E4782"/>
                </a:solidFill>
              </a:defRPr>
            </a:lvl2pPr>
            <a:lvl3pPr>
              <a:defRPr sz="2400">
                <a:solidFill>
                  <a:srgbClr val="1E4782"/>
                </a:solidFill>
              </a:defRPr>
            </a:lvl3pPr>
            <a:lvl4pPr>
              <a:defRPr sz="2000">
                <a:solidFill>
                  <a:srgbClr val="1E4782"/>
                </a:solidFill>
              </a:defRPr>
            </a:lvl4pPr>
            <a:lvl5pPr>
              <a:defRPr sz="2000">
                <a:solidFill>
                  <a:srgbClr val="1E478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2AB479-7080-3079-7222-061618924C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6719" y="2223654"/>
            <a:ext cx="4241372" cy="3645333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FEF70-0FA1-AE31-1D91-F74EBED2A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84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AI-generated content may be incorrect.">
            <a:extLst>
              <a:ext uri="{FF2B5EF4-FFF2-40B4-BE49-F238E27FC236}">
                <a16:creationId xmlns:a16="http://schemas.microsoft.com/office/drawing/2014/main" id="{8A314DC0-7B3E-82EE-9AE7-6F09AEE43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7B1858-D17A-397C-21E8-E042FA718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253" y="368155"/>
            <a:ext cx="4366420" cy="2801071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8C4DB-A75F-261D-A14A-6501C47852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72736" y="-72737"/>
            <a:ext cx="7579662" cy="7034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B05FC-4AD4-576E-E903-D583F4122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6253" y="3273135"/>
            <a:ext cx="4366420" cy="31011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712A2-6D32-69E0-1A42-A7AF4D4D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52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AI-generated content may be incorrect.">
            <a:extLst>
              <a:ext uri="{FF2B5EF4-FFF2-40B4-BE49-F238E27FC236}">
                <a16:creationId xmlns:a16="http://schemas.microsoft.com/office/drawing/2014/main" id="{8A314DC0-7B3E-82EE-9AE7-6F09AEE43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7B1858-D17A-397C-21E8-E042FA718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253" y="368155"/>
            <a:ext cx="4366420" cy="2801071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B05FC-4AD4-576E-E903-D583F4122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6253" y="3273135"/>
            <a:ext cx="4366420" cy="31011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712A2-6D32-69E0-1A42-A7AF4D4D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1F3FA896-C43D-31E8-81CC-112E026C8772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0" y="0"/>
            <a:ext cx="7481888" cy="68580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4182762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A314DC0-7B3E-82EE-9AE7-6F09AEE434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7B1858-D17A-397C-21E8-E042FA718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253" y="368155"/>
            <a:ext cx="4366420" cy="2801071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8C4DB-A75F-261D-A14A-6501C47852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72736" y="-72737"/>
            <a:ext cx="7579662" cy="7034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B05FC-4AD4-576E-E903-D583F4122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6253" y="3273135"/>
            <a:ext cx="4366420" cy="3101109"/>
          </a:xfrm>
        </p:spPr>
        <p:txBody>
          <a:bodyPr/>
          <a:lstStyle>
            <a:lvl1pPr marL="0" indent="0">
              <a:buNone/>
              <a:defRPr sz="1600">
                <a:solidFill>
                  <a:srgbClr val="B5DFF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712A2-6D32-69E0-1A42-A7AF4D4D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5DFF3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730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A314DC0-7B3E-82EE-9AE7-6F09AEE434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7B1858-D17A-397C-21E8-E042FA718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253" y="368155"/>
            <a:ext cx="4366420" cy="2801071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B05FC-4AD4-576E-E903-D583F4122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6253" y="3273135"/>
            <a:ext cx="4366420" cy="3101109"/>
          </a:xfrm>
        </p:spPr>
        <p:txBody>
          <a:bodyPr/>
          <a:lstStyle>
            <a:lvl1pPr marL="0" indent="0">
              <a:buNone/>
              <a:defRPr sz="1600">
                <a:solidFill>
                  <a:srgbClr val="B5DFF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712A2-6D32-69E0-1A42-A7AF4D4D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5DFF3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E0F6B8AA-CDAC-6F83-437E-9F75F81B74D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0" y="0"/>
            <a:ext cx="7491413" cy="68580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55353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A314DC0-7B3E-82EE-9AE7-6F09AEE434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7B1858-D17A-397C-21E8-E042FA718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253" y="368155"/>
            <a:ext cx="4366420" cy="2801071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8C4DB-A75F-261D-A14A-6501C47852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72736" y="-72737"/>
            <a:ext cx="7579662" cy="70346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B05FC-4AD4-576E-E903-D583F4122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6253" y="3273135"/>
            <a:ext cx="4366420" cy="3101109"/>
          </a:xfrm>
        </p:spPr>
        <p:txBody>
          <a:bodyPr/>
          <a:lstStyle>
            <a:lvl1pPr marL="0" indent="0">
              <a:buNone/>
              <a:defRPr sz="1600">
                <a:solidFill>
                  <a:srgbClr val="F3F3F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712A2-6D32-69E0-1A42-A7AF4D4D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3F3F3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885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with Ca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A314DC0-7B3E-82EE-9AE7-6F09AEE434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7B1858-D17A-397C-21E8-E042FA718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6253" y="368155"/>
            <a:ext cx="4366420" cy="2801071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8B05FC-4AD4-576E-E903-D583F4122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6253" y="3273135"/>
            <a:ext cx="4366420" cy="3101109"/>
          </a:xfrm>
        </p:spPr>
        <p:txBody>
          <a:bodyPr/>
          <a:lstStyle>
            <a:lvl1pPr marL="0" indent="0">
              <a:buNone/>
              <a:defRPr sz="1600">
                <a:solidFill>
                  <a:srgbClr val="F3F3F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712A2-6D32-69E0-1A42-A7AF4D4D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3F3F3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E30A28D6-B250-1721-F3F0-F1B691207974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0" y="0"/>
            <a:ext cx="7491413" cy="6858000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06992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8407E5-4EC1-8D13-A0A6-462CA2AB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3A9466-4760-97A7-0A3A-91898B0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79" y="308699"/>
            <a:ext cx="10515600" cy="861002"/>
          </a:xfrm>
        </p:spPr>
        <p:txBody>
          <a:bodyPr/>
          <a:lstStyle>
            <a:lvl1pPr>
              <a:defRPr>
                <a:solidFill>
                  <a:srgbClr val="F3F3F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9822F-DB6A-0064-8712-F4C731FBC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179" y="1591254"/>
            <a:ext cx="11890665" cy="44146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831B1-13C1-9512-7793-9D8A95B9E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17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8407E5-4EC1-8D13-A0A6-462CA2AB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3A9466-4760-97A7-0A3A-91898B0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79" y="308699"/>
            <a:ext cx="10515600" cy="861002"/>
          </a:xfrm>
        </p:spPr>
        <p:txBody>
          <a:bodyPr/>
          <a:lstStyle>
            <a:lvl1pPr>
              <a:defRPr>
                <a:solidFill>
                  <a:srgbClr val="F3F3F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9822F-DB6A-0064-8712-F4C731FBC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179" y="1591254"/>
            <a:ext cx="11890665" cy="44146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831B1-13C1-9512-7793-9D8A95B9E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6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8407E5-4EC1-8D13-A0A6-462CA2ABE1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3A9466-4760-97A7-0A3A-91898B0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79" y="308699"/>
            <a:ext cx="10515600" cy="861002"/>
          </a:xfrm>
        </p:spPr>
        <p:txBody>
          <a:bodyPr/>
          <a:lstStyle>
            <a:lvl1pPr>
              <a:defRPr>
                <a:solidFill>
                  <a:srgbClr val="F3F3F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9822F-DB6A-0064-8712-F4C731FBC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179" y="1591254"/>
            <a:ext cx="11890665" cy="44146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831B1-13C1-9512-7793-9D8A95B9E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51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975CF-B5C5-ED8A-88A0-8AE47B405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90DD9-4BCC-D20C-9CD3-C61570FC11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2398" y="1340426"/>
            <a:ext cx="5181600" cy="49668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6FA598-F2AA-D757-9BAF-844B64AEC9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6398" y="1340426"/>
            <a:ext cx="5181600" cy="49668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8255EE-1863-610E-AAE1-EE332FFAC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62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0FAF1-FDD2-DEBC-6AA4-EC4CCBD26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4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BFBA8-CEF2-8E5D-9095-7FA8144CB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54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25D4F3-A1B5-B917-5F54-AF19B274D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95548" y="2505075"/>
            <a:ext cx="5157787" cy="37710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01150-5393-D283-E33B-3609AA2ABA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2796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6017DC-0538-D4B7-3886-13292A469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527960" y="2505075"/>
            <a:ext cx="5183188" cy="37710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6DB7D3-E745-25B4-373D-DBC63B595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55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hape&#10;&#10;AI-generated content may be incorrect.">
            <a:extLst>
              <a:ext uri="{FF2B5EF4-FFF2-40B4-BE49-F238E27FC236}">
                <a16:creationId xmlns:a16="http://schemas.microsoft.com/office/drawing/2014/main" id="{A6104FB5-1528-7DE1-824E-7AD7C56D3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8CC6B-1A29-147F-7B0A-F77C6FF31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3F3F3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80D6B9D-B233-5155-818B-A43B24A778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44625" y="726643"/>
            <a:ext cx="4572000" cy="5257800"/>
          </a:xfrm>
          <a:effectLst>
            <a:outerShdw blurRad="795598" dist="50800" dir="5400000" algn="ctr" rotWithShape="0">
              <a:srgbClr val="000000">
                <a:alpha val="29550"/>
              </a:srgbClr>
            </a:outerShdw>
          </a:effectLst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F9B5C-EFE8-56ED-DF3C-AD835C9AFC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1839913"/>
            <a:ext cx="4606925" cy="2857500"/>
          </a:xfrm>
        </p:spPr>
        <p:txBody>
          <a:bodyPr>
            <a:normAutofit/>
          </a:bodyPr>
          <a:lstStyle>
            <a:lvl1pPr marL="0" indent="0">
              <a:buNone/>
              <a:defRPr sz="2000" spc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1688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104FB5-1528-7DE1-824E-7AD7C56D3D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8CC6B-1A29-147F-7B0A-F77C6FF31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3F3F3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80D6B9D-B233-5155-818B-A43B24A778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44625" y="726643"/>
            <a:ext cx="4572000" cy="5257800"/>
          </a:xfrm>
          <a:effectLst>
            <a:outerShdw blurRad="776969" dir="720000" algn="ctr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F9B5C-EFE8-56ED-DF3C-AD835C9AFC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0" y="1839913"/>
            <a:ext cx="4606925" cy="2857500"/>
          </a:xfrm>
        </p:spPr>
        <p:txBody>
          <a:bodyPr>
            <a:normAutofit/>
          </a:bodyPr>
          <a:lstStyle>
            <a:lvl1pPr marL="0" indent="0">
              <a:buNone/>
              <a:defRPr sz="2000" spc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3832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104FB5-1528-7DE1-824E-7AD7C56D3D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8CC6B-1A29-147F-7B0A-F77C6FF31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DDD5255E-B6EB-D6A8-9BA3-425DEF917F6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205344" y="1225550"/>
            <a:ext cx="5808520" cy="4313238"/>
          </a:xfrm>
          <a:effectLst>
            <a:outerShdw blurRad="793118" dist="50800" dir="5400000" algn="ctr" rotWithShape="0">
              <a:srgbClr val="000000">
                <a:alpha val="30216"/>
              </a:srgbClr>
            </a:outerShdw>
          </a:effectLst>
        </p:spPr>
        <p:txBody>
          <a:bodyPr/>
          <a:lstStyle/>
          <a:p>
            <a:r>
              <a:rPr lang="en-US"/>
              <a:t>Click icon to add media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4B1204-54A6-51D2-01E0-4E74F28405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65963" y="2160588"/>
            <a:ext cx="3979862" cy="25574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313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shape&#10;&#10;AI-generated content may be incorrect.">
            <a:extLst>
              <a:ext uri="{FF2B5EF4-FFF2-40B4-BE49-F238E27FC236}">
                <a16:creationId xmlns:a16="http://schemas.microsoft.com/office/drawing/2014/main" id="{51D4DCB4-D71E-80F2-CD14-980FA57C2A1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3549BF-250F-BA79-3611-D06653B96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0" y="365126"/>
            <a:ext cx="10515600" cy="861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C57C9-737B-B6D6-1314-78C22CCF9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180" y="1340427"/>
            <a:ext cx="10515600" cy="4836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9BD77-56B0-2B84-ADB2-A2EE1F0E5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32372" y="6492875"/>
            <a:ext cx="2324099" cy="2464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E001A48-83E9-4CCC-962C-0C41F4AC44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37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347AB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1E478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1E478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1E478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1E478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1E478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oe.mass.edu/federalgrants/titleiv-a/wellrounded-education-qrg.docx" TargetMode="External"/><Relationship Id="rId3" Type="http://schemas.openxmlformats.org/officeDocument/2006/relationships/hyperlink" Target="https://www.doe.mass.edu/federalgrants/titlei-a/resources/qrg.docx" TargetMode="External"/><Relationship Id="rId7" Type="http://schemas.openxmlformats.org/officeDocument/2006/relationships/hyperlink" Target="https://www.doe.mass.edu/federalgrants/titleiv-a/resource-guide.docx" TargetMode="External"/><Relationship Id="rId2" Type="http://schemas.openxmlformats.org/officeDocument/2006/relationships/hyperlink" Target="https://mass.egrantsmanagement.com/DocumentLibrary/ViewDocument.aspx?DocumentKey=1714&amp;inline=true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doe.mass.edu/federalgrants/titleiv-a/qrg.docx" TargetMode="External"/><Relationship Id="rId5" Type="http://schemas.openxmlformats.org/officeDocument/2006/relationships/hyperlink" Target="https://www.doe.mass.edu/federalgrants/titleiii-a/resources/qrg.docx" TargetMode="External"/><Relationship Id="rId10" Type="http://schemas.openxmlformats.org/officeDocument/2006/relationships/hyperlink" Target="https://www.doe.mass.edu/federalgrants/titleiv-a/safe-healthy-schools-qrg.docx" TargetMode="External"/><Relationship Id="rId4" Type="http://schemas.openxmlformats.org/officeDocument/2006/relationships/hyperlink" Target="https://www.doe.mass.edu/federalgrants/titleii-a/qrg.docx" TargetMode="External"/><Relationship Id="rId9" Type="http://schemas.openxmlformats.org/officeDocument/2006/relationships/hyperlink" Target="https://www.doe.mass.edu/federalgrants/titleiv-a/effective-use-of-tech-qrg.docx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federalgrantprograms@mass.gov" TargetMode="External"/><Relationship Id="rId2" Type="http://schemas.openxmlformats.org/officeDocument/2006/relationships/hyperlink" Target="https://www.doe.mass.edu/federalgrants/liaisons.xlsx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ass.egrantsmanagement.com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e.mass.edu/federalgrants" TargetMode="External"/><Relationship Id="rId2" Type="http://schemas.openxmlformats.org/officeDocument/2006/relationships/hyperlink" Target="mailto:federalgrantprograms@mass.gov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hyperlink" Target="https://www.doe.mass.edu/federalgrants/liaisons.xlsx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e.mass.edu/grants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doe.mass.edu/federalgrants/resources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urldefense.com/v3/__https:/mass.us14.list-manage.com/track/click?u=d8f37d1a90dacd97f207f0b4a&amp;id=503f761c8d&amp;e=1149a29808__;!!CPANwP4y!RftFpBbzG8nff0CvRm10oqOmb4TVddhE8msTpewj0BoJqg_-sKCbxT2dIqjCORkTd81PBrPR0j75NKbVxUWM55CXziy-Z_lkxZuZEw$" TargetMode="External"/><Relationship Id="rId3" Type="http://schemas.openxmlformats.org/officeDocument/2006/relationships/hyperlink" Target="https://urldefense.com/v3/__https:/mass.us14.list-manage.com/track/click?u=d8f37d1a90dacd97f207f0b4a&amp;id=72e6421674&amp;e=1149a29808__;!!CPANwP4y!RftFpBbzG8nff0CvRm10oqOmb4TVddhE8msTpewj0BoJqg_-sKCbxT2dIqjCORkTd81PBrPR0j75NKbVxUWM55CXziy-Z_lYKF3Dag$" TargetMode="External"/><Relationship Id="rId7" Type="http://schemas.openxmlformats.org/officeDocument/2006/relationships/hyperlink" Target="https://urldefense.com/v3/__https:/mass.us14.list-manage.com/track/click?u=d8f37d1a90dacd97f207f0b4a&amp;id=46abbab1cc&amp;e=1149a29808__;!!CPANwP4y!RftFpBbzG8nff0CvRm10oqOmb4TVddhE8msTpewj0BoJqg_-sKCbxT2dIqjCORkTd81PBrPR0j75NKbVxUWM55CXziy-Z_khpyiQiA$" TargetMode="External"/><Relationship Id="rId2" Type="http://schemas.openxmlformats.org/officeDocument/2006/relationships/hyperlink" Target="https://urldefense.com/v3/__https:/mass.us14.list-manage.com/track/click?u=d8f37d1a90dacd97f207f0b4a&amp;id=9a22d486ae&amp;e=1149a29808__;!!CPANwP4y!RftFpBbzG8nff0CvRm10oqOmb4TVddhE8msTpewj0BoJqg_-sKCbxT2dIqjCORkTd81PBrPR0j75NKbVxUWM55CXziy-Z_kr9WDGsw$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urldefense.com/v3/__https:/mass.us14.list-manage.com/track/click?u=d8f37d1a90dacd97f207f0b4a&amp;id=07cd58a64e&amp;e=1149a29808__;!!CPANwP4y!RftFpBbzG8nff0CvRm10oqOmb4TVddhE8msTpewj0BoJqg_-sKCbxT2dIqjCORkTd81PBrPR0j75NKbVxUWM55CXziy-Z_nor7DJpg$" TargetMode="External"/><Relationship Id="rId5" Type="http://schemas.openxmlformats.org/officeDocument/2006/relationships/hyperlink" Target="https://urldefense.com/v3/__https:/mass.us14.list-manage.com/track/click?u=d8f37d1a90dacd97f207f0b4a&amp;id=39e88a5c13&amp;e=1149a29808__;!!CPANwP4y!RftFpBbzG8nff0CvRm10oqOmb4TVddhE8msTpewj0BoJqg_-sKCbxT2dIqjCORkTd81PBrPR0j75NKbVxUWM55CXziy-Z_mc_FItOA$" TargetMode="External"/><Relationship Id="rId4" Type="http://schemas.openxmlformats.org/officeDocument/2006/relationships/hyperlink" Target="https://urldefense.com/v3/__https:/mass.us14.list-manage.com/track/click?u=d8f37d1a90dacd97f207f0b4a&amp;id=d87f267186&amp;e=1149a29808__;!!CPANwP4y!RftFpBbzG8nff0CvRm10oqOmb4TVddhE8msTpewj0BoJqg_-sKCbxT2dIqjCORkTd81PBrPR0j75NKbVxUWM55CXziy-Z_nonbFO8w$" TargetMode="External"/><Relationship Id="rId9" Type="http://schemas.openxmlformats.org/officeDocument/2006/relationships/hyperlink" Target="https://urldefense.com/v3/__https:/mass.us14.list-manage.com/track/click?u=d8f37d1a90dacd97f207f0b4a&amp;id=0ccf8e08f0&amp;e=1149a29808__;!!CPANwP4y!RftFpBbzG8nff0CvRm10oqOmb4TVddhE8msTpewj0BoJqg_-sKCbxT2dIqjCORkTd81PBrPR0j75NKbVxUWM55CXziy-Z_mvm2bL3g$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4AF51-EEA2-B741-B81C-16D6E6E622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FY27 ESSA Consolidated Grant Application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21586C-1982-8FBF-5001-75F7E2757B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August 4, 2026</a:t>
            </a:r>
          </a:p>
          <a:p>
            <a:r>
              <a:rPr lang="en-US"/>
              <a:t>Federal Grants Office</a:t>
            </a:r>
          </a:p>
        </p:txBody>
      </p:sp>
    </p:spTree>
    <p:extLst>
      <p:ext uri="{BB962C8B-B14F-4D97-AF65-F5344CB8AC3E}">
        <p14:creationId xmlns:p14="http://schemas.microsoft.com/office/powerpoint/2010/main" val="525444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11E19B-F2C1-FE0E-712D-4C881B727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GEM$ Resources – DESE Resources </a:t>
            </a:r>
            <a:endParaRPr lang="en-US"/>
          </a:p>
        </p:txBody>
      </p:sp>
      <p:pic>
        <p:nvPicPr>
          <p:cNvPr id="6" name="Picture 6" descr="GEM$ homepage showing DESE Resources on the left side navigation bar">
            <a:extLst>
              <a:ext uri="{FF2B5EF4-FFF2-40B4-BE49-F238E27FC236}">
                <a16:creationId xmlns:a16="http://schemas.microsoft.com/office/drawing/2014/main" id="{C3C5FEA5-28FA-D8A5-7FB1-42E117682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128" y="1555479"/>
            <a:ext cx="8421743" cy="474693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51C64C-FB50-3741-75A2-73972DF17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0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E8AA19-747F-8993-4098-4C23979C0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GEM$ Chart of Accounts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899601-5731-CA23-3342-C7FAEA6BF2A4}"/>
              </a:ext>
            </a:extLst>
          </p:cNvPr>
          <p:cNvSpPr txBox="1"/>
          <p:nvPr/>
        </p:nvSpPr>
        <p:spPr>
          <a:xfrm>
            <a:off x="173179" y="2237994"/>
            <a:ext cx="5048250" cy="32542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GEM$ includes dropdown menus for object codes and function codes (organized by function categories)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600">
              <a:solidFill>
                <a:srgbClr val="1E47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Designed to align with your local accounting systems, streamline grant budgeting, and facilitate EOYR reporting</a:t>
            </a:r>
          </a:p>
        </p:txBody>
      </p:sp>
      <p:pic>
        <p:nvPicPr>
          <p:cNvPr id="7" name="Picture 7" descr="GEM$ Chart of Accounts is a crosswalk for budget object codes and function codes.">
            <a:extLst>
              <a:ext uri="{FF2B5EF4-FFF2-40B4-BE49-F238E27FC236}">
                <a16:creationId xmlns:a16="http://schemas.microsoft.com/office/drawing/2014/main" id="{EBCD5122-E6A3-CF4E-86AE-8B164C80C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4596" y="2114310"/>
            <a:ext cx="7015133" cy="4084858"/>
          </a:xfrm>
          <a:prstGeom prst="rect">
            <a:avLst/>
          </a:prstGeom>
        </p:spPr>
      </p:pic>
      <p:pic>
        <p:nvPicPr>
          <p:cNvPr id="8" name="Picture 8" descr="Arrow">
            <a:extLst>
              <a:ext uri="{FF2B5EF4-FFF2-40B4-BE49-F238E27FC236}">
                <a16:creationId xmlns:a16="http://schemas.microsoft.com/office/drawing/2014/main" id="{56FFBA2C-97CB-9901-F871-194492F48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025" y="3343275"/>
            <a:ext cx="924752" cy="90487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4C2F2A-0FE3-A0BB-5853-D732A37F2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4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E8AA19-747F-8993-4098-4C23979C0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GEM$ Chart of Accounts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05FDD6-7903-A22E-E74A-1339B236DFA4}"/>
              </a:ext>
            </a:extLst>
          </p:cNvPr>
          <p:cNvSpPr txBox="1"/>
          <p:nvPr/>
        </p:nvSpPr>
        <p:spPr>
          <a:xfrm>
            <a:off x="1929474" y="1938723"/>
            <a:ext cx="2213514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500">
                <a:solidFill>
                  <a:srgbClr val="1E4782"/>
                </a:solidFill>
                <a:latin typeface="Arial"/>
                <a:cs typeface="Arial"/>
              </a:rPr>
              <a:t>Object Codes</a:t>
            </a:r>
            <a:endParaRPr lang="en-US" sz="2500">
              <a:solidFill>
                <a:srgbClr val="1E4782"/>
              </a:solidFill>
              <a:cs typeface="Calibri"/>
            </a:endParaRPr>
          </a:p>
        </p:txBody>
      </p:sp>
      <p:pic>
        <p:nvPicPr>
          <p:cNvPr id="2" name="Picture 3" descr="GEM$ budget showing dropdown menu for object codes">
            <a:extLst>
              <a:ext uri="{FF2B5EF4-FFF2-40B4-BE49-F238E27FC236}">
                <a16:creationId xmlns:a16="http://schemas.microsoft.com/office/drawing/2014/main" id="{BAB8FEFE-8FAF-E533-624B-08DD5E6AE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7" y="2409300"/>
            <a:ext cx="5909989" cy="35157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8D7870-ED8C-25D5-5F13-6D81DD78B6C2}"/>
              </a:ext>
            </a:extLst>
          </p:cNvPr>
          <p:cNvSpPr txBox="1"/>
          <p:nvPr/>
        </p:nvSpPr>
        <p:spPr>
          <a:xfrm>
            <a:off x="7787685" y="1909960"/>
            <a:ext cx="2423717" cy="4770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500">
                <a:solidFill>
                  <a:srgbClr val="1E4782"/>
                </a:solidFill>
                <a:latin typeface="Arial"/>
                <a:cs typeface="Arial"/>
              </a:rPr>
              <a:t>Function Codes</a:t>
            </a:r>
          </a:p>
        </p:txBody>
      </p:sp>
      <p:pic>
        <p:nvPicPr>
          <p:cNvPr id="4" name="Picture 5" descr="GEM$ budget showing dropdown menu for function codes">
            <a:extLst>
              <a:ext uri="{FF2B5EF4-FFF2-40B4-BE49-F238E27FC236}">
                <a16:creationId xmlns:a16="http://schemas.microsoft.com/office/drawing/2014/main" id="{8A7BF640-05FA-1638-E693-83463D112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776" y="2387014"/>
            <a:ext cx="5524500" cy="352691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8CC9E-9C81-7FC2-6BA5-3EC0899C8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96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0938-789B-AF1F-D679-945B76543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31C0B-C5D2-20E9-2554-142A3DD01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BED9B-05C2-B998-FDEF-7CC1A11C28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Major Contracts (04-MC) are now for contracts over $50k. All contracts $50k or less should be budgeted in 04-C</a:t>
            </a:r>
          </a:p>
          <a:p>
            <a:r>
              <a:rPr lang="en-US"/>
              <a:t>Equipment (07) is now for items $10k or more </a:t>
            </a:r>
            <a:r>
              <a:rPr lang="en-US" b="1"/>
              <a:t>per unit</a:t>
            </a:r>
            <a:r>
              <a:rPr lang="en-US"/>
              <a:t>. All other items can be classified as supplies and materials (05).</a:t>
            </a:r>
          </a:p>
          <a:p>
            <a:r>
              <a:rPr lang="en-US"/>
              <a:t>For Title IIIA and IVA, the 2% admin cap no longer includes indirect costs.</a:t>
            </a:r>
          </a:p>
          <a:p>
            <a:pPr lvl="1"/>
            <a:r>
              <a:rPr lang="en-US"/>
              <a:t>Districts may now take their full indirect cost rate and 2% admin, if they choose.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66718-DAD1-C81D-7487-A5DE79320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50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13341-F548-46DC-129F-98BB20FB6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 I Part D Subpart 2: N/D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EEA69-E69E-1628-5A4C-E7886B1FD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179" y="1591253"/>
            <a:ext cx="11890665" cy="4901621"/>
          </a:xfrm>
        </p:spPr>
        <p:txBody>
          <a:bodyPr>
            <a:normAutofit/>
          </a:bodyPr>
          <a:lstStyle/>
          <a:p>
            <a:r>
              <a:rPr lang="en-US" dirty="0"/>
              <a:t>DESE has suspended Title I, Part D, Subpart 2 program for neglected facilities for FY27 due to the lack of eligible facilities.</a:t>
            </a:r>
          </a:p>
          <a:p>
            <a:r>
              <a:rPr lang="en-US" dirty="0"/>
              <a:t>Districts who are impacted have been contacted by their federal grant liaison and must attend a mandatory </a:t>
            </a:r>
            <a:r>
              <a:rPr lang="en-US"/>
              <a:t>meeting next week. </a:t>
            </a:r>
            <a:endParaRPr lang="en-US" dirty="0"/>
          </a:p>
          <a:p>
            <a:r>
              <a:rPr lang="en-US" dirty="0"/>
              <a:t>N/D sites have also been contacted by the Federal Grant Programs Office.</a:t>
            </a:r>
          </a:p>
          <a:p>
            <a:r>
              <a:rPr lang="en-US" dirty="0"/>
              <a:t>If you have questions, please reach out to your federal grant liaison.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019887-FC58-60F6-D778-967E1588F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797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11E19B-F2C1-FE0E-712D-4C881B727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Start the Application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6B1F32-8E2C-45EE-B87B-34269AECAD8E}"/>
              </a:ext>
            </a:extLst>
          </p:cNvPr>
          <p:cNvSpPr txBox="1"/>
          <p:nvPr/>
        </p:nvSpPr>
        <p:spPr>
          <a:xfrm>
            <a:off x="662036" y="2906467"/>
            <a:ext cx="4376931" cy="182919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the top of the Sections page, you must first change the status to </a:t>
            </a:r>
            <a:r>
              <a:rPr lang="en-US" sz="2800" b="1" i="1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Started</a:t>
            </a:r>
          </a:p>
        </p:txBody>
      </p:sp>
      <p:pic>
        <p:nvPicPr>
          <p:cNvPr id="7" name="Picture 6" descr="Screenshot of the ESSA Sections page in GEM$.">
            <a:extLst>
              <a:ext uri="{FF2B5EF4-FFF2-40B4-BE49-F238E27FC236}">
                <a16:creationId xmlns:a16="http://schemas.microsoft.com/office/drawing/2014/main" id="{ABB0F240-68C0-2A35-D5B0-9E2285E8E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967" y="1588378"/>
            <a:ext cx="6533938" cy="431070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18E47D-937C-1CDA-EEFB-BB421FA88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513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705982-D40E-0EDF-63B4-D1A85235E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Checklist – DESE Reviewers Comments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A16182-D14E-7ECE-24B4-F27350037090}"/>
              </a:ext>
            </a:extLst>
          </p:cNvPr>
          <p:cNvSpPr txBox="1"/>
          <p:nvPr/>
        </p:nvSpPr>
        <p:spPr>
          <a:xfrm>
            <a:off x="221043" y="1524627"/>
            <a:ext cx="117049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the Checklist and Reviewer Comments located at the top of the grant’s sections page for your Federal Grant Liaison’s comments when your grant application has been returned to you.</a:t>
            </a:r>
          </a:p>
          <a:p>
            <a:endParaRPr lang="en-US" sz="2400">
              <a:solidFill>
                <a:srgbClr val="1E47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sure all comments have been addressed </a:t>
            </a:r>
            <a:r>
              <a:rPr lang="en-US" sz="2400" b="1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r>
              <a:rPr lang="en-US" sz="24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re-submitting the grant back to DESE. </a:t>
            </a:r>
          </a:p>
        </p:txBody>
      </p:sp>
      <p:grpSp>
        <p:nvGrpSpPr>
          <p:cNvPr id="4" name="Group 3" descr="Screenshot of GEM$ with the Checklist and Reviewer Comments section circled.">
            <a:extLst>
              <a:ext uri="{FF2B5EF4-FFF2-40B4-BE49-F238E27FC236}">
                <a16:creationId xmlns:a16="http://schemas.microsoft.com/office/drawing/2014/main" id="{B571DCCE-52C0-C579-AB05-3D8FFC3E5ED9}"/>
              </a:ext>
            </a:extLst>
          </p:cNvPr>
          <p:cNvGrpSpPr/>
          <p:nvPr/>
        </p:nvGrpSpPr>
        <p:grpSpPr>
          <a:xfrm>
            <a:off x="221043" y="3929497"/>
            <a:ext cx="11896253" cy="2327042"/>
            <a:chOff x="295747" y="3810907"/>
            <a:chExt cx="11896253" cy="2327042"/>
          </a:xfrm>
        </p:grpSpPr>
        <p:pic>
          <p:nvPicPr>
            <p:cNvPr id="5" name="Picture 4" descr="The Checklist and Reviewer Comments is located at the top of the Sections page of your grant.">
              <a:extLst>
                <a:ext uri="{FF2B5EF4-FFF2-40B4-BE49-F238E27FC236}">
                  <a16:creationId xmlns:a16="http://schemas.microsoft.com/office/drawing/2014/main" id="{E147D20D-52DC-514D-C506-CFA6A09F9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5747" y="3810907"/>
              <a:ext cx="11896253" cy="2327042"/>
            </a:xfrm>
            <a:prstGeom prst="rect">
              <a:avLst/>
            </a:prstGeom>
          </p:spPr>
        </p:pic>
        <p:sp>
          <p:nvSpPr>
            <p:cNvPr id="6" name="Oval 5" descr="Checklist and Reviewer Comments is circled.">
              <a:extLst>
                <a:ext uri="{FF2B5EF4-FFF2-40B4-BE49-F238E27FC236}">
                  <a16:creationId xmlns:a16="http://schemas.microsoft.com/office/drawing/2014/main" id="{63F7BA67-BE6B-B6C8-9A4C-D86FA2114AFF}"/>
                </a:ext>
              </a:extLst>
            </p:cNvPr>
            <p:cNvSpPr/>
            <p:nvPr/>
          </p:nvSpPr>
          <p:spPr>
            <a:xfrm>
              <a:off x="295747" y="4426762"/>
              <a:ext cx="4635374" cy="760491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0C09B9-4657-0EB6-66C6-BF1FBE53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72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A5456-59C8-7661-80D6-B876C2AE3F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70213" y="2743200"/>
            <a:ext cx="7032625" cy="10969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>
                <a:ln>
                  <a:noFill/>
                </a:ln>
                <a:solidFill>
                  <a:srgbClr val="1E478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Live Demo in GEM$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B16B29-92FB-507F-3E89-0DC6BC985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040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CF2FD5-3970-412D-31DF-16B98D93C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Resources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67A6C-6691-180C-C63B-C3A00BD7D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72" y="1554481"/>
            <a:ext cx="12106656" cy="493839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>
                <a:ea typeface="Aptos" panose="020B0004020202020204" pitchFamily="34" charset="0"/>
                <a:hlinkClick r:id="rId2"/>
              </a:rPr>
              <a:t>Chart of Accounts</a:t>
            </a:r>
            <a:endParaRPr lang="en-US" sz="2000">
              <a:ea typeface="Aptos" panose="020B0004020202020204" pitchFamily="34" charset="0"/>
            </a:endParaRPr>
          </a:p>
          <a:p>
            <a:r>
              <a:rPr lang="en-US" sz="2000">
                <a:ea typeface="Aptos" panose="020B0004020202020204" pitchFamily="34" charset="0"/>
              </a:rPr>
              <a:t> Quick Reference Guides</a:t>
            </a:r>
          </a:p>
          <a:p>
            <a:pPr lvl="1"/>
            <a:r>
              <a:rPr lang="en-US" sz="2000">
                <a:ea typeface="Aptos" panose="020B0004020202020204" pitchFamily="34" charset="0"/>
              </a:rPr>
              <a:t>Title I: </a:t>
            </a:r>
            <a:r>
              <a:rPr lang="en-US" sz="2000">
                <a:ea typeface="Aptos" panose="020B0004020202020204" pitchFamily="34" charset="0"/>
                <a:hlinkClick r:id="rId3"/>
              </a:rPr>
              <a:t>https://www.doe.mass.edu/federalgrants/titlei-a/resources/qrg.docx</a:t>
            </a:r>
            <a:r>
              <a:rPr lang="en-US" sz="2000">
                <a:ea typeface="Aptos" panose="020B0004020202020204" pitchFamily="34" charset="0"/>
              </a:rPr>
              <a:t> </a:t>
            </a:r>
          </a:p>
          <a:p>
            <a:pPr lvl="1"/>
            <a:r>
              <a:rPr lang="en-US" sz="2000">
                <a:ea typeface="Aptos" panose="020B0004020202020204" pitchFamily="34" charset="0"/>
              </a:rPr>
              <a:t>Title IIA: </a:t>
            </a:r>
            <a:r>
              <a:rPr lang="en-US" sz="2000">
                <a:solidFill>
                  <a:srgbClr val="467885"/>
                </a:solidFill>
                <a:ea typeface="Aptos" panose="020B00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https://www.doe.mass.edu/federalgrants/titleii-a/qrg.docx</a:t>
            </a:r>
            <a:r>
              <a:rPr lang="en-US" sz="2000">
                <a:solidFill>
                  <a:srgbClr val="467885"/>
                </a:solidFill>
                <a:ea typeface="Aptos" panose="020B0004020202020204" pitchFamily="34" charset="0"/>
              </a:rPr>
              <a:t> </a:t>
            </a:r>
          </a:p>
          <a:p>
            <a:pPr lvl="1"/>
            <a:r>
              <a:rPr lang="en-US" sz="2000">
                <a:ea typeface="Aptos" panose="020B0004020202020204" pitchFamily="34" charset="0"/>
              </a:rPr>
              <a:t>Title IIIA: </a:t>
            </a:r>
            <a:r>
              <a:rPr lang="en-US" sz="2000">
                <a:solidFill>
                  <a:srgbClr val="467885"/>
                </a:solidFill>
                <a:ea typeface="Aptos" panose="020B00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https://www.doe.mass.edu/federalgrants/titleiii-a/resources/qrg.docx</a:t>
            </a:r>
            <a:r>
              <a:rPr lang="en-US" sz="2000">
                <a:solidFill>
                  <a:srgbClr val="467885"/>
                </a:solidFill>
                <a:ea typeface="Aptos" panose="020B0004020202020204" pitchFamily="34" charset="0"/>
              </a:rPr>
              <a:t> </a:t>
            </a:r>
          </a:p>
          <a:p>
            <a:pPr lvl="1"/>
            <a:r>
              <a:rPr lang="en-US" sz="2000">
                <a:ea typeface="Aptos" panose="020B0004020202020204" pitchFamily="34" charset="0"/>
              </a:rPr>
              <a:t>Title IVA: </a:t>
            </a:r>
            <a:r>
              <a:rPr lang="en-US" sz="2000">
                <a:solidFill>
                  <a:srgbClr val="467885"/>
                </a:solidFill>
                <a:ea typeface="Aptos" panose="020B00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https://www.doe.mass.edu/federalgrants/titleiv-a/qrg.docx</a:t>
            </a:r>
            <a:r>
              <a:rPr lang="en-US" sz="2000">
                <a:solidFill>
                  <a:srgbClr val="467885"/>
                </a:solidFill>
                <a:ea typeface="Aptos" panose="020B0004020202020204" pitchFamily="34" charset="0"/>
              </a:rPr>
              <a:t> </a:t>
            </a:r>
          </a:p>
          <a:p>
            <a:r>
              <a:rPr lang="en-US" sz="2000">
                <a:latin typeface="Arial"/>
                <a:ea typeface="Aptos" panose="020B0004020202020204" pitchFamily="34" charset="0"/>
                <a:cs typeface="Arial"/>
              </a:rPr>
              <a:t>Title IVA Resource Guide: </a:t>
            </a:r>
            <a:r>
              <a:rPr lang="en-US" sz="2000">
                <a:latin typeface="Arial"/>
                <a:ea typeface="Aptos" panose="020B0004020202020204" pitchFamily="34" charset="0"/>
                <a:cs typeface="Arial"/>
                <a:hlinkClick r:id="rId7"/>
              </a:rPr>
              <a:t>https://www.doe.mass.edu/federalgrants/titleiv-a/resource-guide.docx</a:t>
            </a:r>
            <a:r>
              <a:rPr lang="en-US" sz="2000">
                <a:latin typeface="Arial"/>
                <a:ea typeface="Aptos" panose="020B0004020202020204" pitchFamily="34" charset="0"/>
                <a:cs typeface="Arial"/>
              </a:rPr>
              <a:t> </a:t>
            </a:r>
          </a:p>
          <a:p>
            <a:pPr lvl="1"/>
            <a:r>
              <a:rPr lang="en-US" sz="2000">
                <a:ea typeface="Aptos" panose="020B0004020202020204" pitchFamily="34" charset="0"/>
              </a:rPr>
              <a:t>Access to Well-Rounded Education Quick Reference Guide: </a:t>
            </a:r>
            <a:r>
              <a:rPr lang="en-US" sz="2000">
                <a:ea typeface="Aptos" panose="020B0004020202020204" pitchFamily="34" charset="0"/>
                <a:hlinkClick r:id="rId8"/>
              </a:rPr>
              <a:t>https://www.doe.mass.edu/federalgrants/titleiv-a/wellrounded-education-qrg.docx</a:t>
            </a:r>
            <a:endParaRPr lang="en-US" sz="2000">
              <a:ea typeface="Aptos" panose="020B0004020202020204" pitchFamily="34" charset="0"/>
            </a:endParaRPr>
          </a:p>
          <a:p>
            <a:pPr lvl="1"/>
            <a:r>
              <a:rPr lang="en-US" sz="2000">
                <a:ea typeface="Aptos" panose="020B0004020202020204" pitchFamily="34" charset="0"/>
              </a:rPr>
              <a:t>Effective Use of Technology Quick Reference Guide: </a:t>
            </a:r>
            <a:r>
              <a:rPr lang="en-US" sz="2000">
                <a:ea typeface="Aptos" panose="020B0004020202020204" pitchFamily="34" charset="0"/>
                <a:hlinkClick r:id="rId9"/>
              </a:rPr>
              <a:t>https://www.doe.mass.edu/federalgrants/titleiv-a/effective-use-of-tech-qrg.docx</a:t>
            </a:r>
            <a:endParaRPr lang="en-US" sz="2000">
              <a:ea typeface="Aptos" panose="020B0004020202020204" pitchFamily="34" charset="0"/>
            </a:endParaRPr>
          </a:p>
          <a:p>
            <a:pPr lvl="1"/>
            <a:r>
              <a:rPr lang="en-US" sz="2000">
                <a:ea typeface="Aptos" panose="020B0004020202020204" pitchFamily="34" charset="0"/>
              </a:rPr>
              <a:t>Safe and Healthy Schools Quick Reference Guide: </a:t>
            </a:r>
            <a:r>
              <a:rPr lang="en-US" sz="2000">
                <a:ea typeface="Aptos" panose="020B0004020202020204" pitchFamily="34" charset="0"/>
                <a:hlinkClick r:id="rId10"/>
              </a:rPr>
              <a:t>https://www.doe.mass.edu/federalgrants/titleiv-a/safe-healthy-schools-qrg.docx</a:t>
            </a:r>
            <a:r>
              <a:rPr lang="en-US" sz="2000">
                <a:ea typeface="Aptos" panose="020B0004020202020204" pitchFamily="34" charset="0"/>
              </a:rPr>
              <a:t> </a:t>
            </a:r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A02E0-90B5-968E-93E8-5E58BBE56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439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2215C-BFD8-5049-8C86-A7DCAA965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F77C0A-F34B-2B3F-484B-7459BE442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/>
          </a:p>
          <a:p>
            <a:pPr marL="0" indent="0" algn="ctr">
              <a:buNone/>
            </a:pPr>
            <a:r>
              <a:rPr lang="en-US" sz="3200"/>
              <a:t>Contact your Federal Grants Liaison</a:t>
            </a:r>
          </a:p>
          <a:p>
            <a:pPr marL="0" indent="0" algn="ctr">
              <a:buNone/>
            </a:pPr>
            <a:r>
              <a:rPr lang="en-US" sz="3200">
                <a:hlinkClick r:id="rId2"/>
              </a:rPr>
              <a:t>https://www.doe.mass.edu/federalgrants/liaisons.xlsx</a:t>
            </a:r>
            <a:r>
              <a:rPr lang="en-US" sz="3200"/>
              <a:t> </a:t>
            </a:r>
          </a:p>
          <a:p>
            <a:pPr marL="0" indent="0" algn="ctr">
              <a:buNone/>
            </a:pPr>
            <a:r>
              <a:rPr lang="en-US" sz="3200"/>
              <a:t>or</a:t>
            </a:r>
          </a:p>
          <a:p>
            <a:pPr marL="0" indent="0" algn="ctr">
              <a:buNone/>
            </a:pPr>
            <a:r>
              <a:rPr lang="en-US" sz="3200">
                <a:hlinkClick r:id="rId3"/>
              </a:rPr>
              <a:t>federalgrantprograms@mass.gov</a:t>
            </a:r>
            <a:r>
              <a:rPr lang="en-US" sz="320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824F8-4632-2624-1BB2-3DF6BA4B8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27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2215C-BFD8-5049-8C86-A7DCAA965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Welcome to the FY27 ESSA Consolidated Application Webinar!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F77C0A-F34B-2B3F-484B-7459BE442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000"/>
              <a:t>Housekeeping items before we begin: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600"/>
              <a:t>To preserve bandwidth, your video and microphone are turned off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600"/>
              <a:t>Use the Q &amp; A feature at the bottom of the screen to ask questions (Not chat)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600"/>
              <a:t>Please note that DESE does not authorize attendees to record or to use AI transcription tools during a webinar and DESE does not endorse any unauthorized transcripts created by third parties of its meetings.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600"/>
              <a:t>This session is being recorded. The slides and recording will be posted on the GEM$ homepage following the webinar: </a:t>
            </a:r>
            <a:r>
              <a:rPr lang="en-US" sz="2600">
                <a:hlinkClick r:id="rId2"/>
              </a:rPr>
              <a:t>https://mass.egrantsmanagement.com/</a:t>
            </a:r>
            <a:r>
              <a:rPr lang="en-US" sz="2600"/>
              <a:t>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AC0EBB-DD2E-54FC-4A8E-B59038B9A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90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2215C-BFD8-5049-8C86-A7DCAA965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Here to Help – Federal Grant Programs Contact Information</a:t>
            </a:r>
          </a:p>
        </p:txBody>
      </p:sp>
      <p:sp>
        <p:nvSpPr>
          <p:cNvPr id="2" name="Content Placeholder 1" descr="Screenshot of Federal Grants Programs with the DESE Federal Grant Liaisons by District link highlighted. ">
            <a:extLst>
              <a:ext uri="{FF2B5EF4-FFF2-40B4-BE49-F238E27FC236}">
                <a16:creationId xmlns:a16="http://schemas.microsoft.com/office/drawing/2014/main" id="{75F77C0A-F34B-2B3F-484B-7459BE4421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382" y="1757112"/>
            <a:ext cx="11771236" cy="1595966"/>
          </a:xfrm>
        </p:spPr>
        <p:txBody>
          <a:bodyPr>
            <a:normAutofit/>
          </a:bodyPr>
          <a:lstStyle/>
          <a:p>
            <a:r>
              <a:rPr lang="en-US" sz="2400"/>
              <a:t>Email: </a:t>
            </a:r>
            <a:r>
              <a:rPr lang="en-US" sz="2400">
                <a:hlinkClick r:id="rId2"/>
              </a:rPr>
              <a:t>federalgrantprograms@mass.gov</a:t>
            </a:r>
            <a:endParaRPr lang="en-US" sz="2400"/>
          </a:p>
          <a:p>
            <a:r>
              <a:rPr lang="en-US" sz="2400"/>
              <a:t>Website: </a:t>
            </a:r>
            <a:r>
              <a:rPr lang="en-US" sz="2400">
                <a:hlinkClick r:id="rId3"/>
              </a:rPr>
              <a:t>www.doe.mass.edu/federalgrants</a:t>
            </a:r>
            <a:endParaRPr lang="en-US" sz="2400"/>
          </a:p>
          <a:p>
            <a:r>
              <a:rPr lang="en-US" sz="2400"/>
              <a:t>Liaison List: </a:t>
            </a:r>
            <a:r>
              <a:rPr lang="en-US" sz="2400">
                <a:hlinkClick r:id="rId4"/>
              </a:rPr>
              <a:t>https://www.doe.mass.edu/federalgrants/liaisons.xlsx</a:t>
            </a:r>
            <a:r>
              <a:rPr lang="en-US" sz="2400"/>
              <a:t>  </a:t>
            </a:r>
          </a:p>
        </p:txBody>
      </p:sp>
      <p:pic>
        <p:nvPicPr>
          <p:cNvPr id="7" name="Picture 6" descr="screenshot ">
            <a:extLst>
              <a:ext uri="{FF2B5EF4-FFF2-40B4-BE49-F238E27FC236}">
                <a16:creationId xmlns:a16="http://schemas.microsoft.com/office/drawing/2014/main" id="{7557E414-99AC-82C0-E202-C97181D571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19"/>
          <a:stretch>
            <a:fillRect/>
          </a:stretch>
        </p:blipFill>
        <p:spPr>
          <a:xfrm>
            <a:off x="173179" y="3353078"/>
            <a:ext cx="11909196" cy="220688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6D4242-1D96-C555-EC0C-023A974F6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09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2215C-BFD8-5049-8C86-A7DCAA965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Federal Grant Program RFPs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5F77C0A-F34B-2B3F-484B-7459BE442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dirty="0"/>
              <a:t>The RFPs </a:t>
            </a:r>
            <a:r>
              <a:rPr lang="en-US" dirty="0"/>
              <a:t>are</a:t>
            </a:r>
            <a:r>
              <a:rPr lang="en-US" sz="2800" dirty="0"/>
              <a:t> posted </a:t>
            </a:r>
            <a:r>
              <a:rPr lang="en-US" dirty="0"/>
              <a:t>under each fund code for FY27 </a:t>
            </a:r>
            <a:r>
              <a:rPr lang="en-US" sz="2800" dirty="0"/>
              <a:t>at </a:t>
            </a:r>
            <a:r>
              <a:rPr lang="en-US" sz="2800" dirty="0">
                <a:hlinkClick r:id="rId2"/>
              </a:rPr>
              <a:t>www.doe.mass.edu/grants</a:t>
            </a:r>
            <a:r>
              <a:rPr lang="en-US" sz="2800" dirty="0"/>
              <a:t>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The FY27 ESSA A</a:t>
            </a:r>
            <a:r>
              <a:rPr lang="en-US" sz="2800" dirty="0"/>
              <a:t>pplication is live in GEM$ </a:t>
            </a:r>
            <a:r>
              <a:rPr lang="en-US" sz="2800"/>
              <a:t>and districts can apply now.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800" dirty="0"/>
              <a:t>The ESSA consolidated grant application is due in GEM$ by</a:t>
            </a:r>
          </a:p>
          <a:p>
            <a:pPr marL="0" indent="0" algn="ctr">
              <a:buNone/>
            </a:pPr>
            <a:r>
              <a:rPr lang="en-US" dirty="0"/>
              <a:t>September 9, 2026.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B045D-091C-2A4D-93FB-341AB62FA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62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2215C-BFD8-5049-8C86-A7DCAA965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FY27 Grant Assurances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3131BB-397C-4158-A554-0FBBFFE58B12}"/>
              </a:ext>
            </a:extLst>
          </p:cNvPr>
          <p:cNvSpPr txBox="1"/>
          <p:nvPr/>
        </p:nvSpPr>
        <p:spPr>
          <a:xfrm>
            <a:off x="173179" y="1465438"/>
            <a:ext cx="581076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4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Grant Assurances document and upload signed </a:t>
            </a:r>
            <a:r>
              <a:rPr lang="en-US" sz="2400" b="1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dated </a:t>
            </a:r>
            <a:r>
              <a:rPr lang="en-US" sz="24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 pages to GEM$ in your district’s LEA Document Library under FY27.</a:t>
            </a:r>
          </a:p>
          <a:p>
            <a:pPr marL="0" indent="0">
              <a:buNone/>
            </a:pPr>
            <a:endParaRPr lang="en-US" sz="2400">
              <a:solidFill>
                <a:srgbClr val="1E47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Districts will need to upload the </a:t>
            </a:r>
            <a:r>
              <a:rPr lang="en-US" sz="2400" b="1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two pages.</a:t>
            </a:r>
          </a:p>
          <a:p>
            <a:pPr marL="0" indent="0">
              <a:buNone/>
            </a:pPr>
            <a:endParaRPr lang="en-US" sz="2400">
              <a:solidFill>
                <a:srgbClr val="1E478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>
                <a:solidFill>
                  <a:srgbClr val="1E478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Posted in the RFP and under General Resources for Federal Grant Programs at:</a:t>
            </a:r>
          </a:p>
          <a:p>
            <a:pPr marL="0" indent="0">
              <a:buNone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http://www.doe.mass.edu/federalgrants/resources/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41E522-91E3-A57D-6464-4A86F4FE8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 descr="Screenshot of FY27 Federal Grant Assurances Document signature pages.">
            <a:extLst>
              <a:ext uri="{FF2B5EF4-FFF2-40B4-BE49-F238E27FC236}">
                <a16:creationId xmlns:a16="http://schemas.microsoft.com/office/drawing/2014/main" id="{A872A465-4912-E798-5E76-B5231B561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4217" y="1837944"/>
            <a:ext cx="6012254" cy="385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C78005-DBA4-66BB-C935-51BB57792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GEM$ Roles</a:t>
            </a:r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764F702-4E9A-CDED-866E-7CA913315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>
                <a:latin typeface="Arial"/>
                <a:cs typeface="Arial"/>
              </a:rPr>
              <a:t>To be added to the system/a specific grant, please contact your district’s User Access Administrator (UAA) to assign you a GEM$ role (multiple people can have the same role)</a:t>
            </a:r>
          </a:p>
          <a:p>
            <a:pPr lvl="1">
              <a:lnSpc>
                <a:spcPct val="100000"/>
              </a:lnSpc>
            </a:pPr>
            <a:r>
              <a:rPr lang="en-US">
                <a:latin typeface="Arial"/>
                <a:cs typeface="Arial"/>
              </a:rPr>
              <a:t>To find your district’s UAA, use the left navigation menu to access the  “Address Book”</a:t>
            </a:r>
          </a:p>
          <a:p>
            <a:pPr>
              <a:lnSpc>
                <a:spcPct val="100000"/>
              </a:lnSpc>
            </a:pPr>
            <a:r>
              <a:rPr lang="en-US" sz="2800"/>
              <a:t>You will need the role of </a:t>
            </a:r>
            <a:r>
              <a:rPr lang="en-US" sz="2800" b="1"/>
              <a:t>ESSA Consolidated </a:t>
            </a:r>
            <a:r>
              <a:rPr lang="en-US" sz="2800" b="1" err="1"/>
              <a:t>Grantwriter</a:t>
            </a:r>
            <a:r>
              <a:rPr lang="en-US" sz="2800" b="1"/>
              <a:t> </a:t>
            </a:r>
            <a:r>
              <a:rPr lang="en-US" sz="2800"/>
              <a:t>in order to complete the ESSA application in GEM$</a:t>
            </a:r>
          </a:p>
          <a:p>
            <a:pPr>
              <a:lnSpc>
                <a:spcPct val="100000"/>
              </a:lnSpc>
            </a:pPr>
            <a:endParaRPr lang="en-US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lang="en-US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9CCF-5D86-0308-8DEB-59E0C42E9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14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C78005-DBA4-66BB-C935-51BB57792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GEM$ Access – Workflow</a:t>
            </a:r>
            <a:endParaRPr lang="en-US"/>
          </a:p>
        </p:txBody>
      </p:sp>
      <p:pic>
        <p:nvPicPr>
          <p:cNvPr id="6" name="Picture 5" descr="GEM$ workflow for federal entitlement grants">
            <a:extLst>
              <a:ext uri="{FF2B5EF4-FFF2-40B4-BE49-F238E27FC236}">
                <a16:creationId xmlns:a16="http://schemas.microsoft.com/office/drawing/2014/main" id="{D4824883-98CE-4DFF-90ED-DB5B4C055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92" y="1910021"/>
            <a:ext cx="6810375" cy="42767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234672-EA9F-46CA-A32E-29DBFECDEC1F}"/>
              </a:ext>
            </a:extLst>
          </p:cNvPr>
          <p:cNvSpPr txBox="1"/>
          <p:nvPr/>
        </p:nvSpPr>
        <p:spPr>
          <a:xfrm>
            <a:off x="7585639" y="2278668"/>
            <a:ext cx="4471416" cy="35394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1E4782"/>
                </a:solidFill>
                <a:latin typeface="Arial"/>
                <a:cs typeface="Arial"/>
              </a:rPr>
              <a:t>The start date of your ESSA grants will be the date of the LEA Fiscal Rep Approval</a:t>
            </a:r>
          </a:p>
          <a:p>
            <a:endParaRPr lang="en-US" sz="2800">
              <a:solidFill>
                <a:srgbClr val="1E4782"/>
              </a:solidFill>
              <a:latin typeface="Arial"/>
              <a:cs typeface="Arial"/>
            </a:endParaRPr>
          </a:p>
          <a:p>
            <a:r>
              <a:rPr lang="en-US" sz="2800">
                <a:solidFill>
                  <a:srgbClr val="1E4782"/>
                </a:solidFill>
                <a:latin typeface="Arial"/>
                <a:cs typeface="Arial"/>
              </a:rPr>
              <a:t>Expenses cannot be charged to the grant prior to the start date.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6132EC-3D11-27F7-2A6E-ADE229354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82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E6B4C2-1DDB-6D90-5CE0-6C1BDB2E3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GEM$ Signoffs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B25D19-8945-E6F0-DFC5-F5AB031B0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>
                <a:effectLst/>
                <a:ea typeface="Times New Roman" panose="02020603050405020304" pitchFamily="18" charset="0"/>
              </a:rPr>
              <a:t>The Superintendent/Chief Executive role must be held and should be exercised by the actual organizational leader. </a:t>
            </a:r>
          </a:p>
          <a:p>
            <a:pPr lvl="1"/>
            <a:r>
              <a:rPr lang="en-US">
                <a:effectLst/>
                <a:ea typeface="Times New Roman" panose="02020603050405020304" pitchFamily="18" charset="0"/>
              </a:rPr>
              <a:t>The Superintendent/Chief Executive must approve funding applications in GEM$ unless unavailable to approve for a length of time that would unreasonably delay submission of the funding application.</a:t>
            </a:r>
            <a:endParaRPr lang="en-US">
              <a:effectLst/>
              <a:ea typeface="Aptos" panose="020B0004020202020204" pitchFamily="34" charset="0"/>
            </a:endParaRPr>
          </a:p>
          <a:p>
            <a:r>
              <a:rPr lang="en-US" sz="2800">
                <a:effectLst/>
                <a:ea typeface="Times New Roman" panose="02020603050405020304" pitchFamily="18" charset="0"/>
              </a:rPr>
              <a:t>All funding applications require at least 2 sets of eyes from an LEA – the Superintendent and at least one other (either the LEA Fiscal Representative or the LEA </a:t>
            </a:r>
            <a:r>
              <a:rPr lang="en-US" sz="2800" err="1">
                <a:effectLst/>
                <a:ea typeface="Times New Roman" panose="02020603050405020304" pitchFamily="18" charset="0"/>
              </a:rPr>
              <a:t>Grantwriter</a:t>
            </a:r>
            <a:r>
              <a:rPr lang="en-US" sz="2800">
                <a:effectLst/>
                <a:ea typeface="Times New Roman" panose="02020603050405020304" pitchFamily="18" charset="0"/>
              </a:rPr>
              <a:t>, or both). </a:t>
            </a:r>
            <a:endParaRPr lang="en-US" sz="2800">
              <a:effectLst/>
              <a:ea typeface="Aptos" panose="020B0004020202020204" pitchFamily="34" charset="0"/>
            </a:endParaRPr>
          </a:p>
          <a:p>
            <a:r>
              <a:rPr lang="en-US" sz="2800">
                <a:effectLst/>
                <a:ea typeface="Times New Roman" panose="02020603050405020304" pitchFamily="18" charset="0"/>
              </a:rPr>
              <a:t>In no case should a funding application be created/approved by the same person holding all three LEA roles. </a:t>
            </a:r>
          </a:p>
          <a:p>
            <a:pPr lvl="1"/>
            <a:r>
              <a:rPr lang="en-US" sz="2400" i="1">
                <a:effectLst/>
                <a:ea typeface="Times New Roman" panose="02020603050405020304" pitchFamily="18" charset="0"/>
              </a:rPr>
              <a:t>Note: The same person may be assigned all three roles in GEM$ (although this would be unusual) but cannot exercise all three roles on the same funding application. </a:t>
            </a:r>
            <a:endParaRPr lang="en-US" sz="2400"/>
          </a:p>
          <a:p>
            <a:pPr lvl="1"/>
            <a:endParaRPr lang="en-US">
              <a:effectLst/>
              <a:ea typeface="Aptos" panose="020B0004020202020204" pitchFamily="34" charset="0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9F8D4C-8762-BFA3-6532-580AF5210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1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044A20-11CE-F40E-9331-13753864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78" y="308699"/>
            <a:ext cx="11768886" cy="861002"/>
          </a:xfrm>
        </p:spPr>
        <p:txBody>
          <a:bodyPr>
            <a:no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>
                <a:effectLst/>
                <a:ea typeface="Times New Roman" panose="02020603050405020304" pitchFamily="18" charset="0"/>
              </a:rPr>
              <a:t>LEA Requirements for GEM$ User Roles - Guidance and Forms</a:t>
            </a:r>
            <a:endParaRPr lang="en-US" sz="3000">
              <a:effectLst/>
              <a:ea typeface="Aptos" panose="020B000402020202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AD81E8-D4E9-39E8-0BD2-141B06E19A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>
                <a:effectLst/>
                <a:ea typeface="Aptos" panose="020B0004020202020204" pitchFamily="34" charset="0"/>
              </a:rPr>
              <a:t>DESE has created a </a:t>
            </a:r>
            <a:r>
              <a:rPr lang="en-US" sz="1800" u="sng">
                <a:solidFill>
                  <a:srgbClr val="0000CD"/>
                </a:solidFill>
                <a:effectLst/>
                <a:ea typeface="Aptos" panose="020B0004020202020204" pitchFamily="34" charset="0"/>
                <a:hlinkClick r:id="rId2"/>
              </a:rPr>
              <a:t>GEM$ LEA User Role Resource Guide</a:t>
            </a:r>
            <a: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  <a:t> </a:t>
            </a:r>
            <a:r>
              <a:rPr lang="en-US" sz="1800">
                <a:effectLst/>
                <a:ea typeface="Aptos" panose="020B0004020202020204" pitchFamily="34" charset="0"/>
              </a:rPr>
              <a:t>designed to describe the capabilities and responsibilities that each role has in GEM$, as well as DESE’s expectations for how these roles will be used and managed by each LEA.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  <a:t> 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>
                <a:effectLst/>
                <a:ea typeface="Aptos" panose="020B0004020202020204" pitchFamily="34" charset="0"/>
              </a:rPr>
              <a:t>In addition to the resource guide, DESE has created several forms (linked below) that must be used if a district wishes to assign new roles to staff. Some forms will be sent directly to DESE, others uploaded to GEM$, and the majority will solely be kept on file with the LEA. The </a:t>
            </a:r>
            <a:r>
              <a:rPr lang="en-US" sz="1800" u="sng">
                <a:solidFill>
                  <a:srgbClr val="0000CD"/>
                </a:solidFill>
                <a:effectLst/>
                <a:ea typeface="Aptos" panose="020B0004020202020204" pitchFamily="34" charset="0"/>
                <a:hlinkClick r:id="rId3"/>
              </a:rPr>
              <a:t>GEM$ LEA User Role Diagram for Use of Forms</a:t>
            </a:r>
            <a: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  <a:t> </a:t>
            </a:r>
            <a:r>
              <a:rPr lang="en-US" sz="1800">
                <a:effectLst/>
                <a:ea typeface="Aptos" panose="020B0004020202020204" pitchFamily="34" charset="0"/>
              </a:rPr>
              <a:t>provides an overview and instructions for using the forms.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  <a:t> 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>
                <a:effectLst/>
                <a:ea typeface="Aptos" panose="020B0004020202020204" pitchFamily="34" charset="0"/>
              </a:rPr>
              <a:t>User Role Forms for all GEM$ Roles:</a:t>
            </a:r>
            <a:br>
              <a:rPr lang="en-US" sz="1800">
                <a:effectLst/>
                <a:ea typeface="Aptos" panose="020B0004020202020204" pitchFamily="34" charset="0"/>
              </a:rPr>
            </a:br>
            <a:r>
              <a:rPr lang="en-US" sz="1800" u="sng">
                <a:solidFill>
                  <a:srgbClr val="0000CD"/>
                </a:solidFill>
                <a:effectLst/>
                <a:ea typeface="Aptos" panose="020B0004020202020204" pitchFamily="34" charset="0"/>
                <a:hlinkClick r:id="rId4"/>
              </a:rPr>
              <a:t>GEM$ First User Access Administrator Form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 u="sng">
                <a:solidFill>
                  <a:srgbClr val="0000CD"/>
                </a:solidFill>
                <a:effectLst/>
                <a:ea typeface="Aptos" panose="020B0004020202020204" pitchFamily="34" charset="0"/>
                <a:hlinkClick r:id="rId5"/>
              </a:rPr>
              <a:t>GEM$ Alternate User Access Administrator form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 u="sng">
                <a:solidFill>
                  <a:srgbClr val="0000CD"/>
                </a:solidFill>
                <a:effectLst/>
                <a:ea typeface="Aptos" panose="020B0004020202020204" pitchFamily="34" charset="0"/>
                <a:hlinkClick r:id="rId6"/>
              </a:rPr>
              <a:t>GEM$ LEA General User form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 u="sng">
                <a:solidFill>
                  <a:srgbClr val="0000CD"/>
                </a:solidFill>
                <a:effectLst/>
                <a:ea typeface="Aptos" panose="020B0004020202020204" pitchFamily="34" charset="0"/>
                <a:hlinkClick r:id="rId7"/>
              </a:rPr>
              <a:t>GEM$ LEA Superintendent Chief Exec form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 u="sng">
                <a:solidFill>
                  <a:srgbClr val="0000CD"/>
                </a:solidFill>
                <a:effectLst/>
                <a:ea typeface="Aptos" panose="020B0004020202020204" pitchFamily="34" charset="0"/>
                <a:hlinkClick r:id="rId8"/>
              </a:rPr>
              <a:t>GEM$ Vendor Authorization User form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  <a:t> </a:t>
            </a:r>
            <a:br>
              <a:rPr lang="en-US" sz="1800">
                <a:solidFill>
                  <a:srgbClr val="757575"/>
                </a:solidFill>
                <a:effectLst/>
                <a:ea typeface="Aptos" panose="020B0004020202020204" pitchFamily="34" charset="0"/>
              </a:rPr>
            </a:br>
            <a:r>
              <a:rPr lang="en-US" sz="1800">
                <a:effectLst/>
                <a:ea typeface="Aptos" panose="020B0004020202020204" pitchFamily="34" charset="0"/>
              </a:rPr>
              <a:t>The forms, as well as the resource guide, are also posted on the DESE Resources page of</a:t>
            </a:r>
            <a:r>
              <a:rPr lang="en-US" sz="1800" b="1">
                <a:effectLst/>
                <a:ea typeface="Aptos" panose="020B0004020202020204" pitchFamily="34" charset="0"/>
              </a:rPr>
              <a:t> </a:t>
            </a:r>
            <a:r>
              <a:rPr lang="en-US" sz="1800" u="sng">
                <a:solidFill>
                  <a:srgbClr val="0000CD"/>
                </a:solidFill>
                <a:effectLst/>
                <a:ea typeface="Aptos" panose="020B0004020202020204" pitchFamily="34" charset="0"/>
                <a:hlinkClick r:id="rId9"/>
              </a:rPr>
              <a:t>GEM$</a:t>
            </a:r>
            <a:r>
              <a:rPr lang="en-US" sz="1800" b="1">
                <a:solidFill>
                  <a:srgbClr val="757575"/>
                </a:solidFill>
                <a:effectLst/>
                <a:ea typeface="Aptos" panose="020B0004020202020204" pitchFamily="34" charset="0"/>
              </a:rPr>
              <a:t>.</a:t>
            </a:r>
            <a:endParaRPr lang="en-US" sz="1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F33AAD-97CE-6225-3B7D-6D772EDFF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01A48-83E9-4CCC-962C-0C41F4AC44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45316"/>
      </p:ext>
    </p:extLst>
  </p:cSld>
  <p:clrMapOvr>
    <a:masterClrMapping/>
  </p:clrMapOvr>
</p:sld>
</file>

<file path=ppt/theme/theme1.xml><?xml version="1.0" encoding="utf-8"?>
<a:theme xmlns:a="http://schemas.openxmlformats.org/drawingml/2006/main" name="DESE PowerPoint Template 2025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ESE PowerPoint Template 2025  -  Read-Only" id="{1077AC76-9D17-4147-B4D5-6B0A3A1EFBEC}" vid="{7000EF46-3355-485A-AB36-B6D6399CD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9D2FCE26A5CF42B73DB707666E1E83" ma:contentTypeVersion="17" ma:contentTypeDescription="Create a new document." ma:contentTypeScope="" ma:versionID="122a525b0ddc9a0a55b6052fc4d4e91a">
  <xsd:schema xmlns:xsd="http://www.w3.org/2001/XMLSchema" xmlns:xs="http://www.w3.org/2001/XMLSchema" xmlns:p="http://schemas.microsoft.com/office/2006/metadata/properties" xmlns:ns2="67cbf261-e971-4a38-83b4-d85e273e70b4" xmlns:ns3="46f7fc10-315f-4884-8231-57a9c90b9c56" targetNamespace="http://schemas.microsoft.com/office/2006/metadata/properties" ma:root="true" ma:fieldsID="3e002737b01c460030aa6b66fe2c2cea" ns2:_="" ns3:_="">
    <xsd:import namespace="67cbf261-e971-4a38-83b4-d85e273e70b4"/>
    <xsd:import namespace="46f7fc10-315f-4884-8231-57a9c90b9c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cbf261-e971-4a38-83b4-d85e273e70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f7fc10-315f-4884-8231-57a9c90b9c5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9dfc3a5-e0cb-420d-bb1c-baaddc6e8637}" ma:internalName="TaxCatchAll" ma:showField="CatchAllData" ma:web="46f7fc10-315f-4884-8231-57a9c90b9c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cbf261-e971-4a38-83b4-d85e273e70b4">
      <Terms xmlns="http://schemas.microsoft.com/office/infopath/2007/PartnerControls"/>
    </lcf76f155ced4ddcb4097134ff3c332f>
    <TaxCatchAll xmlns="46f7fc10-315f-4884-8231-57a9c90b9c56" xsi:nil="true"/>
    <SharedWithUsers xmlns="46f7fc10-315f-4884-8231-57a9c90b9c56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FDB3E15F-A944-4EC5-8F78-7395CCA50DB2}">
  <ds:schemaRefs>
    <ds:schemaRef ds:uri="46f7fc10-315f-4884-8231-57a9c90b9c56"/>
    <ds:schemaRef ds:uri="67cbf261-e971-4a38-83b4-d85e273e70b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8B3404A-2652-4CF0-AC1F-B26A268655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AFB0D6-D7CB-4D28-9FF3-5A326D34977D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67cbf261-e971-4a38-83b4-d85e273e70b4"/>
    <ds:schemaRef ds:uri="http://purl.org/dc/dcmitype/"/>
    <ds:schemaRef ds:uri="http://schemas.microsoft.com/office/infopath/2007/PartnerControls"/>
    <ds:schemaRef ds:uri="http://purl.org/dc/elements/1.1/"/>
    <ds:schemaRef ds:uri="46f7fc10-315f-4884-8231-57a9c90b9c56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DESE PowerPoint Template 2025</Template>
  <TotalTime>47</TotalTime>
  <Words>1291</Words>
  <Application>Microsoft Office PowerPoint</Application>
  <PresentationFormat>Widescreen</PresentationFormat>
  <Paragraphs>104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Times New Roman</vt:lpstr>
      <vt:lpstr>DESE PowerPoint Template 2025</vt:lpstr>
      <vt:lpstr>FY27 ESSA Consolidated Grant Application</vt:lpstr>
      <vt:lpstr>Welcome to the FY27 ESSA Consolidated Application Webinar!</vt:lpstr>
      <vt:lpstr>Here to Help – Federal Grant Programs Contact Information</vt:lpstr>
      <vt:lpstr>Federal Grant Program RFPs</vt:lpstr>
      <vt:lpstr>FY27 Grant Assurances</vt:lpstr>
      <vt:lpstr>GEM$ Roles</vt:lpstr>
      <vt:lpstr>GEM$ Access – Workflow</vt:lpstr>
      <vt:lpstr>GEM$ Signoffs </vt:lpstr>
      <vt:lpstr>LEA Requirements for GEM$ User Roles - Guidance and Forms</vt:lpstr>
      <vt:lpstr>GEM$ Resources – DESE Resources </vt:lpstr>
      <vt:lpstr>GEM$ Chart of Accounts</vt:lpstr>
      <vt:lpstr>GEM$ Chart of Accounts </vt:lpstr>
      <vt:lpstr>Budget Updates</vt:lpstr>
      <vt:lpstr>Title I Part D Subpart 2: N/D Allocation</vt:lpstr>
      <vt:lpstr>Start the Application</vt:lpstr>
      <vt:lpstr>Checklist – DESE Reviewers Comments</vt:lpstr>
      <vt:lpstr>Live Demo in GEM$</vt:lpstr>
      <vt:lpstr>Resources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FY26 ESSA App Webinar (Title I)</dc:title>
  <dc:creator>Holforty, Colleen (DESE)</dc:creator>
  <cp:lastModifiedBy>Holforty, Colleen (DESE)</cp:lastModifiedBy>
  <cp:revision>1</cp:revision>
  <dcterms:created xsi:type="dcterms:W3CDTF">2025-07-07T14:56:27Z</dcterms:created>
  <dcterms:modified xsi:type="dcterms:W3CDTF">2026-08-04T13:43:23Z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0x010100A59D2FCE26A5CF42B73DB707666E1E83</vt:lpwstr>
  </property>
  <property fmtid="{D5CDD505-2E9C-101B-9397-08002B2CF9AE}" pid="3" name="MediaServiceImageTags">
    <vt:lpwstr/>
  </property>
</Properties>
</file>