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5" r:id="rId4"/>
  </p:sldMasterIdLst>
  <p:notesMasterIdLst>
    <p:notesMasterId r:id="rId31"/>
  </p:notesMasterIdLst>
  <p:handoutMasterIdLst>
    <p:handoutMasterId r:id="rId32"/>
  </p:handoutMasterIdLst>
  <p:sldIdLst>
    <p:sldId id="256" r:id="rId5"/>
    <p:sldId id="257" r:id="rId6"/>
    <p:sldId id="329" r:id="rId7"/>
    <p:sldId id="355" r:id="rId8"/>
    <p:sldId id="534" r:id="rId9"/>
    <p:sldId id="353" r:id="rId10"/>
    <p:sldId id="354" r:id="rId11"/>
    <p:sldId id="537" r:id="rId12"/>
    <p:sldId id="356" r:id="rId13"/>
    <p:sldId id="352" r:id="rId14"/>
    <p:sldId id="350" r:id="rId15"/>
    <p:sldId id="523" r:id="rId16"/>
    <p:sldId id="520" r:id="rId17"/>
    <p:sldId id="526" r:id="rId18"/>
    <p:sldId id="525" r:id="rId19"/>
    <p:sldId id="539" r:id="rId20"/>
    <p:sldId id="538" r:id="rId21"/>
    <p:sldId id="527" r:id="rId22"/>
    <p:sldId id="312" r:id="rId23"/>
    <p:sldId id="508" r:id="rId24"/>
    <p:sldId id="516" r:id="rId25"/>
    <p:sldId id="341" r:id="rId26"/>
    <p:sldId id="536" r:id="rId27"/>
    <p:sldId id="515" r:id="rId28"/>
    <p:sldId id="532" r:id="rId29"/>
    <p:sldId id="32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712A3F-1540-D235-82F3-23CB00B92550}" name="Rounds-Bloom, Eleanor (DESE)" initials="R(" userId="S::eleanor.rounds@mass.gov::ae3cae55-aabd-4d2f-9bc9-45b61ff330c5" providerId="AD"/>
  <p188:author id="{D1DA5F8D-4C28-43D5-D0F2-13DACB8B245D}" name="Kirova, Dessi G. (DESE)" initials="K(" userId="S::dessi.g.kirova@mass.gov::f84c957e-ed6e-4fd7-a1f6-a96c7c70228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irova, Dessi G. (DESE)" initials="KDG(" lastIdx="1" clrIdx="0">
    <p:extLst>
      <p:ext uri="{19B8F6BF-5375-455C-9EA6-DF929625EA0E}">
        <p15:presenceInfo xmlns:p15="http://schemas.microsoft.com/office/powerpoint/2012/main" userId="S::dessi.g.kirova@mass.gov::f84c957e-ed6e-4fd7-a1f6-a96c7c7022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62A42"/>
    <a:srgbClr val="FF00FF"/>
    <a:srgbClr val="FF9933"/>
    <a:srgbClr val="156082"/>
    <a:srgbClr val="FF3399"/>
    <a:srgbClr val="FFCC66"/>
    <a:srgbClr val="009999"/>
    <a:srgbClr val="99C3CB"/>
    <a:srgbClr val="C2F6F0"/>
    <a:srgbClr val="AFCB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0B577A-5206-42B3-8595-1FD83A1CAC31}" v="1" dt="2026-08-13T13:55:21.7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5421" autoAdjust="0"/>
  </p:normalViewPr>
  <p:slideViewPr>
    <p:cSldViewPr snapToGrid="0">
      <p:cViewPr varScale="1">
        <p:scale>
          <a:sx n="22" d="100"/>
          <a:sy n="22" d="100"/>
        </p:scale>
        <p:origin x="2352" y="3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rova, Dessi G. (DESE)" userId="f84c957e-ed6e-4fd7-a1f6-a96c7c702281" providerId="ADAL" clId="{F13D73F1-76FF-4A55-86EF-F6B20E5791B2}"/>
    <pc:docChg chg="delSld modSld">
      <pc:chgData name="Kirova, Dessi G. (DESE)" userId="f84c957e-ed6e-4fd7-a1f6-a96c7c702281" providerId="ADAL" clId="{F13D73F1-76FF-4A55-86EF-F6B20E5791B2}" dt="2026-08-13T16:00:58.796" v="23" actId="47"/>
      <pc:docMkLst>
        <pc:docMk/>
      </pc:docMkLst>
      <pc:sldChg chg="modNotesTx">
        <pc:chgData name="Kirova, Dessi G. (DESE)" userId="f84c957e-ed6e-4fd7-a1f6-a96c7c702281" providerId="ADAL" clId="{F13D73F1-76FF-4A55-86EF-F6B20E5791B2}" dt="2026-08-13T13:54:06.862" v="0" actId="20577"/>
        <pc:sldMkLst>
          <pc:docMk/>
          <pc:sldMk cId="3472057045" sldId="256"/>
        </pc:sldMkLst>
      </pc:sldChg>
      <pc:sldChg chg="modNotesTx">
        <pc:chgData name="Kirova, Dessi G. (DESE)" userId="f84c957e-ed6e-4fd7-a1f6-a96c7c702281" providerId="ADAL" clId="{F13D73F1-76FF-4A55-86EF-F6B20E5791B2}" dt="2026-08-13T13:54:11.934" v="1" actId="20577"/>
        <pc:sldMkLst>
          <pc:docMk/>
          <pc:sldMk cId="334089534" sldId="257"/>
        </pc:sldMkLst>
      </pc:sldChg>
      <pc:sldChg chg="modNotesTx">
        <pc:chgData name="Kirova, Dessi G. (DESE)" userId="f84c957e-ed6e-4fd7-a1f6-a96c7c702281" providerId="ADAL" clId="{F13D73F1-76FF-4A55-86EF-F6B20E5791B2}" dt="2026-08-13T13:55:40.370" v="17" actId="6549"/>
        <pc:sldMkLst>
          <pc:docMk/>
          <pc:sldMk cId="3137931247" sldId="312"/>
        </pc:sldMkLst>
      </pc:sldChg>
      <pc:sldChg chg="modNotesTx">
        <pc:chgData name="Kirova, Dessi G. (DESE)" userId="f84c957e-ed6e-4fd7-a1f6-a96c7c702281" providerId="ADAL" clId="{F13D73F1-76FF-4A55-86EF-F6B20E5791B2}" dt="2026-08-13T13:54:14.687" v="2" actId="20577"/>
        <pc:sldMkLst>
          <pc:docMk/>
          <pc:sldMk cId="87003363" sldId="329"/>
        </pc:sldMkLst>
      </pc:sldChg>
      <pc:sldChg chg="modNotesTx">
        <pc:chgData name="Kirova, Dessi G. (DESE)" userId="f84c957e-ed6e-4fd7-a1f6-a96c7c702281" providerId="ADAL" clId="{F13D73F1-76FF-4A55-86EF-F6B20E5791B2}" dt="2026-08-13T13:55:49.810" v="19" actId="6549"/>
        <pc:sldMkLst>
          <pc:docMk/>
          <pc:sldMk cId="3192534037" sldId="341"/>
        </pc:sldMkLst>
      </pc:sldChg>
      <pc:sldChg chg="modNotesTx">
        <pc:chgData name="Kirova, Dessi G. (DESE)" userId="f84c957e-ed6e-4fd7-a1f6-a96c7c702281" providerId="ADAL" clId="{F13D73F1-76FF-4A55-86EF-F6B20E5791B2}" dt="2026-08-13T13:56:25.207" v="22" actId="6549"/>
        <pc:sldMkLst>
          <pc:docMk/>
          <pc:sldMk cId="2366777836" sldId="350"/>
        </pc:sldMkLst>
      </pc:sldChg>
      <pc:sldChg chg="modNotesTx">
        <pc:chgData name="Kirova, Dessi G. (DESE)" userId="f84c957e-ed6e-4fd7-a1f6-a96c7c702281" providerId="ADAL" clId="{F13D73F1-76FF-4A55-86EF-F6B20E5791B2}" dt="2026-08-13T13:54:41.360" v="7" actId="20577"/>
        <pc:sldMkLst>
          <pc:docMk/>
          <pc:sldMk cId="1795285616" sldId="352"/>
        </pc:sldMkLst>
      </pc:sldChg>
      <pc:sldChg chg="modNotesTx">
        <pc:chgData name="Kirova, Dessi G. (DESE)" userId="f84c957e-ed6e-4fd7-a1f6-a96c7c702281" providerId="ADAL" clId="{F13D73F1-76FF-4A55-86EF-F6B20E5791B2}" dt="2026-08-13T13:54:26.144" v="4" actId="20577"/>
        <pc:sldMkLst>
          <pc:docMk/>
          <pc:sldMk cId="3017569564" sldId="353"/>
        </pc:sldMkLst>
      </pc:sldChg>
      <pc:sldChg chg="modNotesTx">
        <pc:chgData name="Kirova, Dessi G. (DESE)" userId="f84c957e-ed6e-4fd7-a1f6-a96c7c702281" providerId="ADAL" clId="{F13D73F1-76FF-4A55-86EF-F6B20E5791B2}" dt="2026-08-13T13:54:29.217" v="5" actId="20577"/>
        <pc:sldMkLst>
          <pc:docMk/>
          <pc:sldMk cId="2926192731" sldId="354"/>
        </pc:sldMkLst>
      </pc:sldChg>
      <pc:sldChg chg="modNotesTx">
        <pc:chgData name="Kirova, Dessi G. (DESE)" userId="f84c957e-ed6e-4fd7-a1f6-a96c7c702281" providerId="ADAL" clId="{F13D73F1-76FF-4A55-86EF-F6B20E5791B2}" dt="2026-08-13T13:55:43.408" v="18" actId="6549"/>
        <pc:sldMkLst>
          <pc:docMk/>
          <pc:sldMk cId="4279682394" sldId="508"/>
        </pc:sldMkLst>
      </pc:sldChg>
      <pc:sldChg chg="modNotesTx">
        <pc:chgData name="Kirova, Dessi G. (DESE)" userId="f84c957e-ed6e-4fd7-a1f6-a96c7c702281" providerId="ADAL" clId="{F13D73F1-76FF-4A55-86EF-F6B20E5791B2}" dt="2026-08-13T13:54:49.150" v="9" actId="20577"/>
        <pc:sldMkLst>
          <pc:docMk/>
          <pc:sldMk cId="3031815702" sldId="520"/>
        </pc:sldMkLst>
      </pc:sldChg>
      <pc:sldChg chg="modNotesTx">
        <pc:chgData name="Kirova, Dessi G. (DESE)" userId="f84c957e-ed6e-4fd7-a1f6-a96c7c702281" providerId="ADAL" clId="{F13D73F1-76FF-4A55-86EF-F6B20E5791B2}" dt="2026-08-13T13:54:45.673" v="8" actId="20577"/>
        <pc:sldMkLst>
          <pc:docMk/>
          <pc:sldMk cId="1687672973" sldId="523"/>
        </pc:sldMkLst>
      </pc:sldChg>
      <pc:sldChg chg="modNotesTx">
        <pc:chgData name="Kirova, Dessi G. (DESE)" userId="f84c957e-ed6e-4fd7-a1f6-a96c7c702281" providerId="ADAL" clId="{F13D73F1-76FF-4A55-86EF-F6B20E5791B2}" dt="2026-08-13T13:54:55.560" v="11" actId="20577"/>
        <pc:sldMkLst>
          <pc:docMk/>
          <pc:sldMk cId="2321340823" sldId="525"/>
        </pc:sldMkLst>
      </pc:sldChg>
      <pc:sldChg chg="modNotesTx">
        <pc:chgData name="Kirova, Dessi G. (DESE)" userId="f84c957e-ed6e-4fd7-a1f6-a96c7c702281" providerId="ADAL" clId="{F13D73F1-76FF-4A55-86EF-F6B20E5791B2}" dt="2026-08-13T13:54:52.813" v="10" actId="20577"/>
        <pc:sldMkLst>
          <pc:docMk/>
          <pc:sldMk cId="33255357" sldId="526"/>
        </pc:sldMkLst>
      </pc:sldChg>
      <pc:sldChg chg="del modNotesTx">
        <pc:chgData name="Kirova, Dessi G. (DESE)" userId="f84c957e-ed6e-4fd7-a1f6-a96c7c702281" providerId="ADAL" clId="{F13D73F1-76FF-4A55-86EF-F6B20E5791B2}" dt="2026-08-13T16:00:58.796" v="23" actId="47"/>
        <pc:sldMkLst>
          <pc:docMk/>
          <pc:sldMk cId="2860827317" sldId="529"/>
        </pc:sldMkLst>
      </pc:sldChg>
      <pc:sldChg chg="modNotesTx">
        <pc:chgData name="Kirova, Dessi G. (DESE)" userId="f84c957e-ed6e-4fd7-a1f6-a96c7c702281" providerId="ADAL" clId="{F13D73F1-76FF-4A55-86EF-F6B20E5791B2}" dt="2026-08-13T13:56:00.003" v="21" actId="6549"/>
        <pc:sldMkLst>
          <pc:docMk/>
          <pc:sldMk cId="1900519286" sldId="532"/>
        </pc:sldMkLst>
      </pc:sldChg>
      <pc:sldChg chg="modNotesTx">
        <pc:chgData name="Kirova, Dessi G. (DESE)" userId="f84c957e-ed6e-4fd7-a1f6-a96c7c702281" providerId="ADAL" clId="{F13D73F1-76FF-4A55-86EF-F6B20E5791B2}" dt="2026-08-13T13:54:18.726" v="3" actId="20577"/>
        <pc:sldMkLst>
          <pc:docMk/>
          <pc:sldMk cId="650799792" sldId="534"/>
        </pc:sldMkLst>
      </pc:sldChg>
      <pc:sldChg chg="modNotesTx">
        <pc:chgData name="Kirova, Dessi G. (DESE)" userId="f84c957e-ed6e-4fd7-a1f6-a96c7c702281" providerId="ADAL" clId="{F13D73F1-76FF-4A55-86EF-F6B20E5791B2}" dt="2026-08-13T13:55:54.650" v="20" actId="6549"/>
        <pc:sldMkLst>
          <pc:docMk/>
          <pc:sldMk cId="1348119196" sldId="536"/>
        </pc:sldMkLst>
      </pc:sldChg>
      <pc:sldChg chg="modNotesTx">
        <pc:chgData name="Kirova, Dessi G. (DESE)" userId="f84c957e-ed6e-4fd7-a1f6-a96c7c702281" providerId="ADAL" clId="{F13D73F1-76FF-4A55-86EF-F6B20E5791B2}" dt="2026-08-13T13:54:32.746" v="6" actId="20577"/>
        <pc:sldMkLst>
          <pc:docMk/>
          <pc:sldMk cId="1006191138" sldId="537"/>
        </pc:sldMkLst>
      </pc:sldChg>
      <pc:sldChg chg="modNotesTx">
        <pc:chgData name="Kirova, Dessi G. (DESE)" userId="f84c957e-ed6e-4fd7-a1f6-a96c7c702281" providerId="ADAL" clId="{F13D73F1-76FF-4A55-86EF-F6B20E5791B2}" dt="2026-08-13T13:55:07.154" v="14" actId="20577"/>
        <pc:sldMkLst>
          <pc:docMk/>
          <pc:sldMk cId="2691237827" sldId="538"/>
        </pc:sldMkLst>
      </pc:sldChg>
      <pc:sldChg chg="modNotesTx">
        <pc:chgData name="Kirova, Dessi G. (DESE)" userId="f84c957e-ed6e-4fd7-a1f6-a96c7c702281" providerId="ADAL" clId="{F13D73F1-76FF-4A55-86EF-F6B20E5791B2}" dt="2026-08-13T13:55:01.944" v="12" actId="20577"/>
        <pc:sldMkLst>
          <pc:docMk/>
          <pc:sldMk cId="1946970688" sldId="53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16B9BD-1BEF-43C2-8043-4342E8F9A80C}" type="doc">
      <dgm:prSet loTypeId="urn:microsoft.com/office/officeart/2005/8/layout/cycle6" loCatId="relationship" qsTypeId="urn:microsoft.com/office/officeart/2005/8/quickstyle/simple1" qsCatId="simple" csTypeId="urn:microsoft.com/office/officeart/2005/8/colors/accent1_2" csCatId="accent1" phldr="1"/>
      <dgm:spPr/>
    </dgm:pt>
    <dgm:pt modelId="{DE98E664-07CA-4048-925A-5042FABB5A5B}">
      <dgm:prSet phldrT="[Text]"/>
      <dgm:spPr>
        <a:solidFill>
          <a:schemeClr val="tx2">
            <a:lumMod val="75000"/>
            <a:lumOff val="25000"/>
          </a:schemeClr>
        </a:solidFill>
      </dgm:spPr>
      <dgm:t>
        <a:bodyPr/>
        <a:lstStyle/>
        <a:p>
          <a:r>
            <a:rPr lang="en-US"/>
            <a:t>Effective Language Instruction </a:t>
          </a:r>
        </a:p>
      </dgm:t>
    </dgm:pt>
    <dgm:pt modelId="{04FE422D-6A9E-4636-8DE0-95C44D03C934}" type="parTrans" cxnId="{FE77644E-7471-4BF5-9227-6BBC7FD6F054}">
      <dgm:prSet/>
      <dgm:spPr/>
      <dgm:t>
        <a:bodyPr/>
        <a:lstStyle/>
        <a:p>
          <a:endParaRPr lang="en-US"/>
        </a:p>
      </dgm:t>
    </dgm:pt>
    <dgm:pt modelId="{CC3BC1CC-7A36-48C8-9D9C-81D6C310B4E2}" type="sibTrans" cxnId="{FE77644E-7471-4BF5-9227-6BBC7FD6F054}">
      <dgm:prSet/>
      <dgm:spPr/>
      <dgm:t>
        <a:bodyPr/>
        <a:lstStyle/>
        <a:p>
          <a:endParaRPr lang="en-US"/>
        </a:p>
      </dgm:t>
    </dgm:pt>
    <dgm:pt modelId="{AF09CB26-88BD-463B-9117-58BEDF5910DB}">
      <dgm:prSet phldrT="[Text]"/>
      <dgm:spPr>
        <a:solidFill>
          <a:schemeClr val="accent5">
            <a:lumMod val="75000"/>
          </a:schemeClr>
        </a:solidFill>
      </dgm:spPr>
      <dgm:t>
        <a:bodyPr/>
        <a:lstStyle/>
        <a:p>
          <a:r>
            <a:rPr lang="en-US"/>
            <a:t>Parent and Family Engagement </a:t>
          </a:r>
        </a:p>
      </dgm:t>
    </dgm:pt>
    <dgm:pt modelId="{F21506D0-B4F0-437A-B1A3-796CFDC4CD29}" type="parTrans" cxnId="{99288CC5-3F2D-42FF-A59B-F5D10FDCB53B}">
      <dgm:prSet/>
      <dgm:spPr/>
      <dgm:t>
        <a:bodyPr/>
        <a:lstStyle/>
        <a:p>
          <a:endParaRPr lang="en-US"/>
        </a:p>
      </dgm:t>
    </dgm:pt>
    <dgm:pt modelId="{4CB5B44F-CF75-4DB0-A711-6088E2EEA49C}" type="sibTrans" cxnId="{99288CC5-3F2D-42FF-A59B-F5D10FDCB53B}">
      <dgm:prSet/>
      <dgm:spPr/>
      <dgm:t>
        <a:bodyPr/>
        <a:lstStyle/>
        <a:p>
          <a:endParaRPr lang="en-US"/>
        </a:p>
      </dgm:t>
    </dgm:pt>
    <dgm:pt modelId="{5024BE22-5782-4EC4-B96B-0566D74B8DA2}">
      <dgm:prSet phldrT="[Text]"/>
      <dgm:spPr>
        <a:solidFill>
          <a:schemeClr val="accent3">
            <a:lumMod val="75000"/>
          </a:schemeClr>
        </a:solidFill>
      </dgm:spPr>
      <dgm:t>
        <a:bodyPr/>
        <a:lstStyle/>
        <a:p>
          <a:r>
            <a:rPr lang="en-US"/>
            <a:t>High Quality Professional Development </a:t>
          </a:r>
        </a:p>
      </dgm:t>
    </dgm:pt>
    <dgm:pt modelId="{67A06156-1A98-4177-8D7C-A5FEF1A2081B}" type="parTrans" cxnId="{D29A34D7-AAC0-45BC-A263-A996FCE7D993}">
      <dgm:prSet/>
      <dgm:spPr/>
      <dgm:t>
        <a:bodyPr/>
        <a:lstStyle/>
        <a:p>
          <a:endParaRPr lang="en-US"/>
        </a:p>
      </dgm:t>
    </dgm:pt>
    <dgm:pt modelId="{FF15F2D8-9A54-4DDF-9CB6-120720EC5EC2}" type="sibTrans" cxnId="{D29A34D7-AAC0-45BC-A263-A996FCE7D993}">
      <dgm:prSet/>
      <dgm:spPr/>
      <dgm:t>
        <a:bodyPr/>
        <a:lstStyle/>
        <a:p>
          <a:endParaRPr lang="en-US"/>
        </a:p>
      </dgm:t>
    </dgm:pt>
    <dgm:pt modelId="{D03B490E-D336-4C81-80D4-BAACB43AC971}" type="pres">
      <dgm:prSet presAssocID="{6716B9BD-1BEF-43C2-8043-4342E8F9A80C}" presName="cycle" presStyleCnt="0">
        <dgm:presLayoutVars>
          <dgm:dir/>
          <dgm:resizeHandles val="exact"/>
        </dgm:presLayoutVars>
      </dgm:prSet>
      <dgm:spPr/>
    </dgm:pt>
    <dgm:pt modelId="{7E1F6720-CC71-45C2-95A9-BD7AA3E0B010}" type="pres">
      <dgm:prSet presAssocID="{DE98E664-07CA-4048-925A-5042FABB5A5B}" presName="node" presStyleLbl="node1" presStyleIdx="0" presStyleCnt="3">
        <dgm:presLayoutVars>
          <dgm:bulletEnabled val="1"/>
        </dgm:presLayoutVars>
      </dgm:prSet>
      <dgm:spPr/>
    </dgm:pt>
    <dgm:pt modelId="{4590652D-89C1-494D-B805-363A9F143291}" type="pres">
      <dgm:prSet presAssocID="{DE98E664-07CA-4048-925A-5042FABB5A5B}" presName="spNode" presStyleCnt="0"/>
      <dgm:spPr/>
    </dgm:pt>
    <dgm:pt modelId="{6DE99AC2-E1B2-4F14-8AFE-12EE9B02985D}" type="pres">
      <dgm:prSet presAssocID="{CC3BC1CC-7A36-48C8-9D9C-81D6C310B4E2}" presName="sibTrans" presStyleLbl="sibTrans1D1" presStyleIdx="0" presStyleCnt="3"/>
      <dgm:spPr/>
    </dgm:pt>
    <dgm:pt modelId="{1062332D-1704-4AB8-8C89-9C7C1878C6F4}" type="pres">
      <dgm:prSet presAssocID="{AF09CB26-88BD-463B-9117-58BEDF5910DB}" presName="node" presStyleLbl="node1" presStyleIdx="1" presStyleCnt="3">
        <dgm:presLayoutVars>
          <dgm:bulletEnabled val="1"/>
        </dgm:presLayoutVars>
      </dgm:prSet>
      <dgm:spPr/>
    </dgm:pt>
    <dgm:pt modelId="{D57529B6-8AB6-4C50-8769-E2AD94C0E117}" type="pres">
      <dgm:prSet presAssocID="{AF09CB26-88BD-463B-9117-58BEDF5910DB}" presName="spNode" presStyleCnt="0"/>
      <dgm:spPr/>
    </dgm:pt>
    <dgm:pt modelId="{5B941688-EA19-4AF6-A366-BA6CD2CDFC34}" type="pres">
      <dgm:prSet presAssocID="{4CB5B44F-CF75-4DB0-A711-6088E2EEA49C}" presName="sibTrans" presStyleLbl="sibTrans1D1" presStyleIdx="1" presStyleCnt="3"/>
      <dgm:spPr/>
    </dgm:pt>
    <dgm:pt modelId="{807A83FA-0256-4384-880E-F03B269F8026}" type="pres">
      <dgm:prSet presAssocID="{5024BE22-5782-4EC4-B96B-0566D74B8DA2}" presName="node" presStyleLbl="node1" presStyleIdx="2" presStyleCnt="3">
        <dgm:presLayoutVars>
          <dgm:bulletEnabled val="1"/>
        </dgm:presLayoutVars>
      </dgm:prSet>
      <dgm:spPr/>
    </dgm:pt>
    <dgm:pt modelId="{DC1518E5-F2AC-40BD-8474-8D6823C08B0D}" type="pres">
      <dgm:prSet presAssocID="{5024BE22-5782-4EC4-B96B-0566D74B8DA2}" presName="spNode" presStyleCnt="0"/>
      <dgm:spPr/>
    </dgm:pt>
    <dgm:pt modelId="{6F4C71FE-177B-459A-B8DC-58DBFE6BFF37}" type="pres">
      <dgm:prSet presAssocID="{FF15F2D8-9A54-4DDF-9CB6-120720EC5EC2}" presName="sibTrans" presStyleLbl="sibTrans1D1" presStyleIdx="2" presStyleCnt="3"/>
      <dgm:spPr/>
    </dgm:pt>
  </dgm:ptLst>
  <dgm:cxnLst>
    <dgm:cxn modelId="{D1204F1C-67E2-410D-B0A6-1D88CC0AC217}" type="presOf" srcId="{6716B9BD-1BEF-43C2-8043-4342E8F9A80C}" destId="{D03B490E-D336-4C81-80D4-BAACB43AC971}" srcOrd="0" destOrd="0" presId="urn:microsoft.com/office/officeart/2005/8/layout/cycle6"/>
    <dgm:cxn modelId="{DB7B7530-E967-43F7-ADA9-623A4751468F}" type="presOf" srcId="{5024BE22-5782-4EC4-B96B-0566D74B8DA2}" destId="{807A83FA-0256-4384-880E-F03B269F8026}" srcOrd="0" destOrd="0" presId="urn:microsoft.com/office/officeart/2005/8/layout/cycle6"/>
    <dgm:cxn modelId="{53D39F31-67F5-4C8C-9984-E0EFAD4C7849}" type="presOf" srcId="{AF09CB26-88BD-463B-9117-58BEDF5910DB}" destId="{1062332D-1704-4AB8-8C89-9C7C1878C6F4}" srcOrd="0" destOrd="0" presId="urn:microsoft.com/office/officeart/2005/8/layout/cycle6"/>
    <dgm:cxn modelId="{FE77644E-7471-4BF5-9227-6BBC7FD6F054}" srcId="{6716B9BD-1BEF-43C2-8043-4342E8F9A80C}" destId="{DE98E664-07CA-4048-925A-5042FABB5A5B}" srcOrd="0" destOrd="0" parTransId="{04FE422D-6A9E-4636-8DE0-95C44D03C934}" sibTransId="{CC3BC1CC-7A36-48C8-9D9C-81D6C310B4E2}"/>
    <dgm:cxn modelId="{3C454B72-CDD1-4A70-B7C7-67B3E00F4F82}" type="presOf" srcId="{4CB5B44F-CF75-4DB0-A711-6088E2EEA49C}" destId="{5B941688-EA19-4AF6-A366-BA6CD2CDFC34}" srcOrd="0" destOrd="0" presId="urn:microsoft.com/office/officeart/2005/8/layout/cycle6"/>
    <dgm:cxn modelId="{D267988C-967A-4C50-9068-4FF58C366FCA}" type="presOf" srcId="{FF15F2D8-9A54-4DDF-9CB6-120720EC5EC2}" destId="{6F4C71FE-177B-459A-B8DC-58DBFE6BFF37}" srcOrd="0" destOrd="0" presId="urn:microsoft.com/office/officeart/2005/8/layout/cycle6"/>
    <dgm:cxn modelId="{A8A4A296-A278-4EA8-8435-4DAC659A0B71}" type="presOf" srcId="{DE98E664-07CA-4048-925A-5042FABB5A5B}" destId="{7E1F6720-CC71-45C2-95A9-BD7AA3E0B010}" srcOrd="0" destOrd="0" presId="urn:microsoft.com/office/officeart/2005/8/layout/cycle6"/>
    <dgm:cxn modelId="{1D775FB6-2727-49E9-A5D5-DAC2DAC9FE19}" type="presOf" srcId="{CC3BC1CC-7A36-48C8-9D9C-81D6C310B4E2}" destId="{6DE99AC2-E1B2-4F14-8AFE-12EE9B02985D}" srcOrd="0" destOrd="0" presId="urn:microsoft.com/office/officeart/2005/8/layout/cycle6"/>
    <dgm:cxn modelId="{99288CC5-3F2D-42FF-A59B-F5D10FDCB53B}" srcId="{6716B9BD-1BEF-43C2-8043-4342E8F9A80C}" destId="{AF09CB26-88BD-463B-9117-58BEDF5910DB}" srcOrd="1" destOrd="0" parTransId="{F21506D0-B4F0-437A-B1A3-796CFDC4CD29}" sibTransId="{4CB5B44F-CF75-4DB0-A711-6088E2EEA49C}"/>
    <dgm:cxn modelId="{D29A34D7-AAC0-45BC-A263-A996FCE7D993}" srcId="{6716B9BD-1BEF-43C2-8043-4342E8F9A80C}" destId="{5024BE22-5782-4EC4-B96B-0566D74B8DA2}" srcOrd="2" destOrd="0" parTransId="{67A06156-1A98-4177-8D7C-A5FEF1A2081B}" sibTransId="{FF15F2D8-9A54-4DDF-9CB6-120720EC5EC2}"/>
    <dgm:cxn modelId="{28785C54-91C6-4196-8ADB-8C797D1B0851}" type="presParOf" srcId="{D03B490E-D336-4C81-80D4-BAACB43AC971}" destId="{7E1F6720-CC71-45C2-95A9-BD7AA3E0B010}" srcOrd="0" destOrd="0" presId="urn:microsoft.com/office/officeart/2005/8/layout/cycle6"/>
    <dgm:cxn modelId="{C1933ED1-3784-4F92-8EA7-E8101DC82AD7}" type="presParOf" srcId="{D03B490E-D336-4C81-80D4-BAACB43AC971}" destId="{4590652D-89C1-494D-B805-363A9F143291}" srcOrd="1" destOrd="0" presId="urn:microsoft.com/office/officeart/2005/8/layout/cycle6"/>
    <dgm:cxn modelId="{82665F05-F01D-424E-B03F-1586C3C08523}" type="presParOf" srcId="{D03B490E-D336-4C81-80D4-BAACB43AC971}" destId="{6DE99AC2-E1B2-4F14-8AFE-12EE9B02985D}" srcOrd="2" destOrd="0" presId="urn:microsoft.com/office/officeart/2005/8/layout/cycle6"/>
    <dgm:cxn modelId="{03157B02-0BA7-4904-BFCE-DA500B2649A4}" type="presParOf" srcId="{D03B490E-D336-4C81-80D4-BAACB43AC971}" destId="{1062332D-1704-4AB8-8C89-9C7C1878C6F4}" srcOrd="3" destOrd="0" presId="urn:microsoft.com/office/officeart/2005/8/layout/cycle6"/>
    <dgm:cxn modelId="{97CFFD65-22C3-44EC-B121-0EFEC2AA0C30}" type="presParOf" srcId="{D03B490E-D336-4C81-80D4-BAACB43AC971}" destId="{D57529B6-8AB6-4C50-8769-E2AD94C0E117}" srcOrd="4" destOrd="0" presId="urn:microsoft.com/office/officeart/2005/8/layout/cycle6"/>
    <dgm:cxn modelId="{00B87F46-2309-4991-8A12-B78B2F7200FA}" type="presParOf" srcId="{D03B490E-D336-4C81-80D4-BAACB43AC971}" destId="{5B941688-EA19-4AF6-A366-BA6CD2CDFC34}" srcOrd="5" destOrd="0" presId="urn:microsoft.com/office/officeart/2005/8/layout/cycle6"/>
    <dgm:cxn modelId="{1E6E8358-7F60-4E51-9C05-76131806BA97}" type="presParOf" srcId="{D03B490E-D336-4C81-80D4-BAACB43AC971}" destId="{807A83FA-0256-4384-880E-F03B269F8026}" srcOrd="6" destOrd="0" presId="urn:microsoft.com/office/officeart/2005/8/layout/cycle6"/>
    <dgm:cxn modelId="{577A60FE-9372-464A-B09D-B8EB756FF8CF}" type="presParOf" srcId="{D03B490E-D336-4C81-80D4-BAACB43AC971}" destId="{DC1518E5-F2AC-40BD-8474-8D6823C08B0D}" srcOrd="7" destOrd="0" presId="urn:microsoft.com/office/officeart/2005/8/layout/cycle6"/>
    <dgm:cxn modelId="{0425C744-1840-40D1-B81B-B683465F1B6F}" type="presParOf" srcId="{D03B490E-D336-4C81-80D4-BAACB43AC971}" destId="{6F4C71FE-177B-459A-B8DC-58DBFE6BFF37}" srcOrd="8" destOrd="0" presId="urn:microsoft.com/office/officeart/2005/8/layout/cycle6"/>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F6720-CC71-45C2-95A9-BD7AA3E0B010}">
      <dsp:nvSpPr>
        <dsp:cNvPr id="0" name=""/>
        <dsp:cNvSpPr/>
      </dsp:nvSpPr>
      <dsp:spPr>
        <a:xfrm>
          <a:off x="1351612" y="166474"/>
          <a:ext cx="1797753" cy="1168540"/>
        </a:xfrm>
        <a:prstGeom prst="roundRect">
          <a:avLst/>
        </a:prstGeom>
        <a:solidFill>
          <a:schemeClr val="tx2">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Effective Language Instruction </a:t>
          </a:r>
        </a:p>
      </dsp:txBody>
      <dsp:txXfrm>
        <a:off x="1408655" y="223517"/>
        <a:ext cx="1683667" cy="1054454"/>
      </dsp:txXfrm>
    </dsp:sp>
    <dsp:sp modelId="{6DE99AC2-E1B2-4F14-8AFE-12EE9B02985D}">
      <dsp:nvSpPr>
        <dsp:cNvPr id="0" name=""/>
        <dsp:cNvSpPr/>
      </dsp:nvSpPr>
      <dsp:spPr>
        <a:xfrm>
          <a:off x="690761" y="750744"/>
          <a:ext cx="3119454" cy="3119454"/>
        </a:xfrm>
        <a:custGeom>
          <a:avLst/>
          <a:gdLst/>
          <a:ahLst/>
          <a:cxnLst/>
          <a:rect l="0" t="0" r="0" b="0"/>
          <a:pathLst>
            <a:path>
              <a:moveTo>
                <a:pt x="2471688" y="294391"/>
              </a:moveTo>
              <a:arcTo wR="1559727" hR="1559727" stAng="18346878" swAng="3649944"/>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062332D-1704-4AB8-8C89-9C7C1878C6F4}">
      <dsp:nvSpPr>
        <dsp:cNvPr id="0" name=""/>
        <dsp:cNvSpPr/>
      </dsp:nvSpPr>
      <dsp:spPr>
        <a:xfrm>
          <a:off x="2702375" y="2506065"/>
          <a:ext cx="1797753" cy="1168540"/>
        </a:xfrm>
        <a:prstGeom prst="round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Parent and Family Engagement </a:t>
          </a:r>
        </a:p>
      </dsp:txBody>
      <dsp:txXfrm>
        <a:off x="2759418" y="2563108"/>
        <a:ext cx="1683667" cy="1054454"/>
      </dsp:txXfrm>
    </dsp:sp>
    <dsp:sp modelId="{5B941688-EA19-4AF6-A366-BA6CD2CDFC34}">
      <dsp:nvSpPr>
        <dsp:cNvPr id="0" name=""/>
        <dsp:cNvSpPr/>
      </dsp:nvSpPr>
      <dsp:spPr>
        <a:xfrm>
          <a:off x="690761" y="750744"/>
          <a:ext cx="3119454" cy="3119454"/>
        </a:xfrm>
        <a:custGeom>
          <a:avLst/>
          <a:gdLst/>
          <a:ahLst/>
          <a:cxnLst/>
          <a:rect l="0" t="0" r="0" b="0"/>
          <a:pathLst>
            <a:path>
              <a:moveTo>
                <a:pt x="2302697" y="2931130"/>
              </a:moveTo>
              <a:arcTo wR="1559727" hR="1559727" stAng="3693179" swAng="3413643"/>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07A83FA-0256-4384-880E-F03B269F8026}">
      <dsp:nvSpPr>
        <dsp:cNvPr id="0" name=""/>
        <dsp:cNvSpPr/>
      </dsp:nvSpPr>
      <dsp:spPr>
        <a:xfrm>
          <a:off x="848" y="2506065"/>
          <a:ext cx="1797753" cy="1168540"/>
        </a:xfrm>
        <a:prstGeom prst="roundRect">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High Quality Professional Development </a:t>
          </a:r>
        </a:p>
      </dsp:txBody>
      <dsp:txXfrm>
        <a:off x="57891" y="2563108"/>
        <a:ext cx="1683667" cy="1054454"/>
      </dsp:txXfrm>
    </dsp:sp>
    <dsp:sp modelId="{6F4C71FE-177B-459A-B8DC-58DBFE6BFF37}">
      <dsp:nvSpPr>
        <dsp:cNvPr id="0" name=""/>
        <dsp:cNvSpPr/>
      </dsp:nvSpPr>
      <dsp:spPr>
        <a:xfrm>
          <a:off x="690761" y="750744"/>
          <a:ext cx="3119454" cy="3119454"/>
        </a:xfrm>
        <a:custGeom>
          <a:avLst/>
          <a:gdLst/>
          <a:ahLst/>
          <a:cxnLst/>
          <a:rect l="0" t="0" r="0" b="0"/>
          <a:pathLst>
            <a:path>
              <a:moveTo>
                <a:pt x="10379" y="1739368"/>
              </a:moveTo>
              <a:arcTo wR="1559727" hR="1559727" stAng="10403178" swAng="3649944"/>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3AE36A-9849-8734-68B0-2D959C7265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0F2755D-0799-B19A-BCBD-8C9E999E64F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11163C-EE2E-7546-90F8-CF22AAE91DD9}" type="datetimeFigureOut">
              <a:rPr lang="en-US" smtClean="0"/>
              <a:t>8/13/2026</a:t>
            </a:fld>
            <a:endParaRPr lang="en-US"/>
          </a:p>
        </p:txBody>
      </p:sp>
      <p:sp>
        <p:nvSpPr>
          <p:cNvPr id="4" name="Footer Placeholder 3">
            <a:extLst>
              <a:ext uri="{FF2B5EF4-FFF2-40B4-BE49-F238E27FC236}">
                <a16:creationId xmlns:a16="http://schemas.microsoft.com/office/drawing/2014/main" id="{F9C1E47C-F85D-AA6B-B568-76BD637D3E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A28AEA-2389-7F26-5A5D-D8C5E312DFE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190C47-E711-1845-B18B-7A2271B9705D}" type="slidenum">
              <a:rPr lang="en-US" smtClean="0"/>
              <a:t>‹#›</a:t>
            </a:fld>
            <a:endParaRPr lang="en-US"/>
          </a:p>
        </p:txBody>
      </p:sp>
    </p:spTree>
    <p:extLst>
      <p:ext uri="{BB962C8B-B14F-4D97-AF65-F5344CB8AC3E}">
        <p14:creationId xmlns:p14="http://schemas.microsoft.com/office/powerpoint/2010/main" val="6974912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251491-C050-C142-BE35-A9B9D73644B3}"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5FC15E-7FD1-034A-9729-2C6FA6821FBB}" type="slidenum">
              <a:rPr lang="en-US" smtClean="0"/>
              <a:t>‹#›</a:t>
            </a:fld>
            <a:endParaRPr lang="en-US"/>
          </a:p>
        </p:txBody>
      </p:sp>
    </p:spTree>
    <p:extLst>
      <p:ext uri="{BB962C8B-B14F-4D97-AF65-F5344CB8AC3E}">
        <p14:creationId xmlns:p14="http://schemas.microsoft.com/office/powerpoint/2010/main" val="406378143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1</a:t>
            </a:fld>
            <a:endParaRPr lang="en-US"/>
          </a:p>
        </p:txBody>
      </p:sp>
    </p:spTree>
    <p:extLst>
      <p:ext uri="{BB962C8B-B14F-4D97-AF65-F5344CB8AC3E}">
        <p14:creationId xmlns:p14="http://schemas.microsoft.com/office/powerpoint/2010/main" val="2940274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10</a:t>
            </a:fld>
            <a:endParaRPr lang="en-US"/>
          </a:p>
        </p:txBody>
      </p:sp>
    </p:spTree>
    <p:extLst>
      <p:ext uri="{BB962C8B-B14F-4D97-AF65-F5344CB8AC3E}">
        <p14:creationId xmlns:p14="http://schemas.microsoft.com/office/powerpoint/2010/main" val="1665515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11</a:t>
            </a:fld>
            <a:endParaRPr lang="en-US"/>
          </a:p>
        </p:txBody>
      </p:sp>
    </p:spTree>
    <p:extLst>
      <p:ext uri="{BB962C8B-B14F-4D97-AF65-F5344CB8AC3E}">
        <p14:creationId xmlns:p14="http://schemas.microsoft.com/office/powerpoint/2010/main" val="3433933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12</a:t>
            </a:fld>
            <a:endParaRPr lang="en-US"/>
          </a:p>
        </p:txBody>
      </p:sp>
    </p:spTree>
    <p:extLst>
      <p:ext uri="{BB962C8B-B14F-4D97-AF65-F5344CB8AC3E}">
        <p14:creationId xmlns:p14="http://schemas.microsoft.com/office/powerpoint/2010/main" val="3400398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13</a:t>
            </a:fld>
            <a:endParaRPr lang="en-US"/>
          </a:p>
        </p:txBody>
      </p:sp>
    </p:spTree>
    <p:extLst>
      <p:ext uri="{BB962C8B-B14F-4D97-AF65-F5344CB8AC3E}">
        <p14:creationId xmlns:p14="http://schemas.microsoft.com/office/powerpoint/2010/main" val="781075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14</a:t>
            </a:fld>
            <a:endParaRPr lang="en-US"/>
          </a:p>
        </p:txBody>
      </p:sp>
    </p:spTree>
    <p:extLst>
      <p:ext uri="{BB962C8B-B14F-4D97-AF65-F5344CB8AC3E}">
        <p14:creationId xmlns:p14="http://schemas.microsoft.com/office/powerpoint/2010/main" val="69486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15</a:t>
            </a:fld>
            <a:endParaRPr lang="en-US"/>
          </a:p>
        </p:txBody>
      </p:sp>
    </p:spTree>
    <p:extLst>
      <p:ext uri="{BB962C8B-B14F-4D97-AF65-F5344CB8AC3E}">
        <p14:creationId xmlns:p14="http://schemas.microsoft.com/office/powerpoint/2010/main" val="3108785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FCE3E-7F12-AE35-452A-12E88FDD4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9F71F-F5DE-8DFC-095C-5A13B07172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E3371-DED6-1DB1-7BD7-77D9B4A196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89AC54-74DF-1972-A8AD-46D3B781E9F2}"/>
              </a:ext>
            </a:extLst>
          </p:cNvPr>
          <p:cNvSpPr>
            <a:spLocks noGrp="1"/>
          </p:cNvSpPr>
          <p:nvPr>
            <p:ph type="sldNum" sz="quarter" idx="5"/>
          </p:nvPr>
        </p:nvSpPr>
        <p:spPr/>
        <p:txBody>
          <a:bodyPr/>
          <a:lstStyle/>
          <a:p>
            <a:fld id="{825FC15E-7FD1-034A-9729-2C6FA6821FBB}" type="slidenum">
              <a:rPr lang="en-US" smtClean="0"/>
              <a:t>16</a:t>
            </a:fld>
            <a:endParaRPr lang="en-US"/>
          </a:p>
        </p:txBody>
      </p:sp>
    </p:spTree>
    <p:extLst>
      <p:ext uri="{BB962C8B-B14F-4D97-AF65-F5344CB8AC3E}">
        <p14:creationId xmlns:p14="http://schemas.microsoft.com/office/powerpoint/2010/main" val="144056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8F79B-103D-F75A-69C8-3782A4CEF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C22DE-1A4E-D071-91BC-6CB156E587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142E4-CB13-2D98-BEF7-A6357C408A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541738-C8D2-CB6B-2711-7E7564CC8086}"/>
              </a:ext>
            </a:extLst>
          </p:cNvPr>
          <p:cNvSpPr>
            <a:spLocks noGrp="1"/>
          </p:cNvSpPr>
          <p:nvPr>
            <p:ph type="sldNum" sz="quarter" idx="5"/>
          </p:nvPr>
        </p:nvSpPr>
        <p:spPr/>
        <p:txBody>
          <a:bodyPr/>
          <a:lstStyle/>
          <a:p>
            <a:fld id="{825FC15E-7FD1-034A-9729-2C6FA6821FBB}" type="slidenum">
              <a:rPr lang="en-US" smtClean="0"/>
              <a:t>17</a:t>
            </a:fld>
            <a:endParaRPr lang="en-US"/>
          </a:p>
        </p:txBody>
      </p:sp>
    </p:spTree>
    <p:extLst>
      <p:ext uri="{BB962C8B-B14F-4D97-AF65-F5344CB8AC3E}">
        <p14:creationId xmlns:p14="http://schemas.microsoft.com/office/powerpoint/2010/main" val="319971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3AB88-5D28-ED75-2E9A-71216F2B69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76C25-0628-91C7-B299-1FF96F8E1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71144F-749C-2B76-21B8-E5CEE03EE5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6E815C-584B-A18C-A63C-8964C91DF1A5}"/>
              </a:ext>
            </a:extLst>
          </p:cNvPr>
          <p:cNvSpPr>
            <a:spLocks noGrp="1"/>
          </p:cNvSpPr>
          <p:nvPr>
            <p:ph type="sldNum" sz="quarter" idx="10"/>
          </p:nvPr>
        </p:nvSpPr>
        <p:spPr/>
        <p:txBody>
          <a:bodyPr/>
          <a:lstStyle/>
          <a:p>
            <a:fld id="{ADCCD5AF-71CD-4C88-AC55-E7BE057B2D3C}" type="slidenum">
              <a:rPr lang="zh-CN" altLang="en-US" smtClean="0"/>
              <a:pPr/>
              <a:t>18</a:t>
            </a:fld>
            <a:endParaRPr lang="zh-CN" altLang="en-US"/>
          </a:p>
        </p:txBody>
      </p:sp>
    </p:spTree>
    <p:extLst>
      <p:ext uri="{BB962C8B-B14F-4D97-AF65-F5344CB8AC3E}">
        <p14:creationId xmlns:p14="http://schemas.microsoft.com/office/powerpoint/2010/main" val="4154908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txBox="1">
            <a:spLocks noGrp="1"/>
          </p:cNvSpPr>
          <p:nvPr>
            <p:ph type="body" sz="quarter" idx="1"/>
          </p:nvPr>
        </p:nvSpPr>
        <p:spPr bwMode="auto"/>
        <p:txBody>
          <a:bodyPr numCol="1">
            <a:prstTxWarp prst="textNoShape">
              <a:avLst/>
            </a:prstTxWarp>
            <a:normAutofit lnSpcReduction="10000"/>
          </a:bodyPr>
          <a:lstStyle/>
          <a:p>
            <a:pPr marL="0" marR="0">
              <a:lnSpc>
                <a:spcPct val="107000"/>
              </a:lnSpc>
              <a:spcBef>
                <a:spcPts val="0"/>
              </a:spcBef>
              <a:spcAft>
                <a:spcPts val="800"/>
              </a:spcAft>
            </a:pPr>
            <a:endParaRPr dirty="0"/>
          </a:p>
        </p:txBody>
      </p:sp>
      <p:sp>
        <p:nvSpPr>
          <p:cNvPr id="60420" name="Footer Placeholder 3"/>
          <p:cNvSpPr txBox="1">
            <a:spLocks noChangeArrowheads="1"/>
          </p:cNvSpPr>
          <p:nvPr/>
        </p:nvSpPr>
        <p:spPr bwMode="auto">
          <a:xfrm>
            <a:off x="0" y="8829675"/>
            <a:ext cx="3038475" cy="465138"/>
          </a:xfrm>
          <a:prstGeom prst="rect">
            <a:avLst/>
          </a:prstGeom>
          <a:noFill/>
          <a:ln w="9525">
            <a:noFill/>
            <a:miter lim="800000"/>
            <a:headEnd/>
            <a:tailEnd/>
          </a:ln>
        </p:spPr>
        <p:txBody>
          <a:bodyPr lIns="93177" tIns="46589" rIns="93177" bIns="46589" anchor="b"/>
          <a:lstStyle/>
          <a:p>
            <a:r>
              <a:rPr lang="en-US" sz="1200">
                <a:solidFill>
                  <a:srgbClr val="000000"/>
                </a:solidFill>
                <a:latin typeface="Calibri" pitchFamily="34" charset="0"/>
              </a:rPr>
              <a:t>Massachusetts Department of Elementary and Secondary Education</a:t>
            </a:r>
          </a:p>
        </p:txBody>
      </p:sp>
      <p:sp>
        <p:nvSpPr>
          <p:cNvPr id="60421" name="Slide Number Placeholder 4"/>
          <p:cNvSpPr txBox="1">
            <a:spLocks noChangeArrowheads="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a:fld id="{B20CCC4A-699D-4C3B-B632-068B2F21F7D7}" type="slidenum">
              <a:rPr lang="en-US" sz="1200">
                <a:solidFill>
                  <a:srgbClr val="000000"/>
                </a:solidFill>
                <a:latin typeface="Calibri" pitchFamily="34" charset="0"/>
              </a:rPr>
              <a:pPr algn="r"/>
              <a:t>19</a:t>
            </a:fld>
            <a:endParaRPr lang="en-US" sz="1200">
              <a:solidFill>
                <a:srgbClr val="000000"/>
              </a:solidFill>
              <a:latin typeface="Calibri" pitchFamily="34" charset="0"/>
            </a:endParaRPr>
          </a:p>
        </p:txBody>
      </p:sp>
    </p:spTree>
    <p:extLst>
      <p:ext uri="{BB962C8B-B14F-4D97-AF65-F5344CB8AC3E}">
        <p14:creationId xmlns:p14="http://schemas.microsoft.com/office/powerpoint/2010/main" val="3915264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2</a:t>
            </a:fld>
            <a:endParaRPr lang="en-US"/>
          </a:p>
        </p:txBody>
      </p:sp>
    </p:spTree>
    <p:extLst>
      <p:ext uri="{BB962C8B-B14F-4D97-AF65-F5344CB8AC3E}">
        <p14:creationId xmlns:p14="http://schemas.microsoft.com/office/powerpoint/2010/main" val="3204370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txBox="1">
            <a:spLocks noGrp="1"/>
          </p:cNvSpPr>
          <p:nvPr>
            <p:ph type="body" sz="quarter" idx="1"/>
          </p:nvPr>
        </p:nvSpPr>
        <p:spPr bwMode="auto"/>
        <p:txBody>
          <a:bodyPr numCol="1">
            <a:prstTxWarp prst="textNoShape">
              <a:avLst/>
            </a:prstTxWarp>
            <a:normAutofit/>
          </a:bodyPr>
          <a:lstStyle/>
          <a:p>
            <a:pPr marL="0" marR="0" lvl="0" indent="0">
              <a:lnSpc>
                <a:spcPct val="107000"/>
              </a:lnSpc>
              <a:spcBef>
                <a:spcPts val="0"/>
              </a:spcBef>
              <a:spcAft>
                <a:spcPts val="800"/>
              </a:spcAft>
              <a:buFont typeface="Symbol" panose="05050102010706020507" pitchFamily="18" charset="2"/>
              <a:buNone/>
            </a:pPr>
            <a:endParaRPr dirty="0"/>
          </a:p>
        </p:txBody>
      </p:sp>
      <p:sp>
        <p:nvSpPr>
          <p:cNvPr id="60420" name="Footer Placeholder 3"/>
          <p:cNvSpPr txBox="1">
            <a:spLocks noChangeArrowheads="1"/>
          </p:cNvSpPr>
          <p:nvPr/>
        </p:nvSpPr>
        <p:spPr bwMode="auto">
          <a:xfrm>
            <a:off x="0" y="8829675"/>
            <a:ext cx="3038475" cy="465138"/>
          </a:xfrm>
          <a:prstGeom prst="rect">
            <a:avLst/>
          </a:prstGeom>
          <a:noFill/>
          <a:ln w="9525">
            <a:noFill/>
            <a:miter lim="800000"/>
            <a:headEnd/>
            <a:tailEnd/>
          </a:ln>
        </p:spPr>
        <p:txBody>
          <a:bodyPr lIns="93177" tIns="46589" rIns="93177" bIns="46589" anchor="b"/>
          <a:lstStyle/>
          <a:p>
            <a:r>
              <a:rPr lang="en-US" sz="1200">
                <a:solidFill>
                  <a:srgbClr val="000000"/>
                </a:solidFill>
                <a:latin typeface="Calibri" pitchFamily="34" charset="0"/>
              </a:rPr>
              <a:t>Massachusetts Department of Elementary and Secondary Education</a:t>
            </a:r>
          </a:p>
        </p:txBody>
      </p:sp>
      <p:sp>
        <p:nvSpPr>
          <p:cNvPr id="60421" name="Slide Number Placeholder 4"/>
          <p:cNvSpPr txBox="1">
            <a:spLocks noChangeArrowheads="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a:fld id="{B20CCC4A-699D-4C3B-B632-068B2F21F7D7}" type="slidenum">
              <a:rPr lang="en-US" sz="1200">
                <a:solidFill>
                  <a:srgbClr val="000000"/>
                </a:solidFill>
                <a:latin typeface="Calibri" pitchFamily="34" charset="0"/>
              </a:rPr>
              <a:pPr algn="r"/>
              <a:t>20</a:t>
            </a:fld>
            <a:endParaRPr lang="en-US" sz="1200">
              <a:solidFill>
                <a:srgbClr val="000000"/>
              </a:solidFill>
              <a:latin typeface="Calibri" pitchFamily="34" charset="0"/>
            </a:endParaRPr>
          </a:p>
        </p:txBody>
      </p:sp>
    </p:spTree>
    <p:extLst>
      <p:ext uri="{BB962C8B-B14F-4D97-AF65-F5344CB8AC3E}">
        <p14:creationId xmlns:p14="http://schemas.microsoft.com/office/powerpoint/2010/main" val="178327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21</a:t>
            </a:fld>
            <a:endParaRPr lang="zh-CN" altLang="en-US"/>
          </a:p>
        </p:txBody>
      </p:sp>
    </p:spTree>
    <p:extLst>
      <p:ext uri="{BB962C8B-B14F-4D97-AF65-F5344CB8AC3E}">
        <p14:creationId xmlns:p14="http://schemas.microsoft.com/office/powerpoint/2010/main" val="3616345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22</a:t>
            </a:fld>
            <a:endParaRPr lang="en-US"/>
          </a:p>
        </p:txBody>
      </p:sp>
    </p:spTree>
    <p:extLst>
      <p:ext uri="{BB962C8B-B14F-4D97-AF65-F5344CB8AC3E}">
        <p14:creationId xmlns:p14="http://schemas.microsoft.com/office/powerpoint/2010/main" val="6656526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23</a:t>
            </a:fld>
            <a:endParaRPr lang="en-US"/>
          </a:p>
        </p:txBody>
      </p:sp>
    </p:spTree>
    <p:extLst>
      <p:ext uri="{BB962C8B-B14F-4D97-AF65-F5344CB8AC3E}">
        <p14:creationId xmlns:p14="http://schemas.microsoft.com/office/powerpoint/2010/main" val="709265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24</a:t>
            </a:fld>
            <a:endParaRPr lang="en-US"/>
          </a:p>
        </p:txBody>
      </p:sp>
    </p:spTree>
    <p:extLst>
      <p:ext uri="{BB962C8B-B14F-4D97-AF65-F5344CB8AC3E}">
        <p14:creationId xmlns:p14="http://schemas.microsoft.com/office/powerpoint/2010/main" val="2316619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5831B-D132-C3D0-7A47-17735DFCB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77158-1BC9-DA9C-82DF-4CABA3004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BBA4B7-807B-9F5F-0E69-81BA636799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6E588F-B66C-6713-94F9-C6A0ACE0D1ED}"/>
              </a:ext>
            </a:extLst>
          </p:cNvPr>
          <p:cNvSpPr>
            <a:spLocks noGrp="1"/>
          </p:cNvSpPr>
          <p:nvPr>
            <p:ph type="sldNum" sz="quarter" idx="10"/>
          </p:nvPr>
        </p:nvSpPr>
        <p:spPr/>
        <p:txBody>
          <a:bodyPr/>
          <a:lstStyle/>
          <a:p>
            <a:fld id="{ADCCD5AF-71CD-4C88-AC55-E7BE057B2D3C}" type="slidenum">
              <a:rPr lang="zh-CN" altLang="en-US" smtClean="0"/>
              <a:pPr/>
              <a:t>25</a:t>
            </a:fld>
            <a:endParaRPr lang="zh-CN" altLang="en-US"/>
          </a:p>
        </p:txBody>
      </p:sp>
    </p:spTree>
    <p:extLst>
      <p:ext uri="{BB962C8B-B14F-4D97-AF65-F5344CB8AC3E}">
        <p14:creationId xmlns:p14="http://schemas.microsoft.com/office/powerpoint/2010/main" val="8811272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26</a:t>
            </a:fld>
            <a:endParaRPr lang="zh-CN" altLang="en-US"/>
          </a:p>
        </p:txBody>
      </p:sp>
    </p:spTree>
    <p:extLst>
      <p:ext uri="{BB962C8B-B14F-4D97-AF65-F5344CB8AC3E}">
        <p14:creationId xmlns:p14="http://schemas.microsoft.com/office/powerpoint/2010/main" val="2608871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a:t>
            </a:fld>
            <a:endParaRPr lang="zh-CN" altLang="en-US"/>
          </a:p>
        </p:txBody>
      </p:sp>
    </p:spTree>
    <p:extLst>
      <p:ext uri="{BB962C8B-B14F-4D97-AF65-F5344CB8AC3E}">
        <p14:creationId xmlns:p14="http://schemas.microsoft.com/office/powerpoint/2010/main" val="1385687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4</a:t>
            </a:fld>
            <a:endParaRPr lang="zh-CN" altLang="en-US"/>
          </a:p>
        </p:txBody>
      </p:sp>
    </p:spTree>
    <p:extLst>
      <p:ext uri="{BB962C8B-B14F-4D97-AF65-F5344CB8AC3E}">
        <p14:creationId xmlns:p14="http://schemas.microsoft.com/office/powerpoint/2010/main" val="2881200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5</a:t>
            </a:fld>
            <a:endParaRPr lang="en-US"/>
          </a:p>
        </p:txBody>
      </p:sp>
    </p:spTree>
    <p:extLst>
      <p:ext uri="{BB962C8B-B14F-4D97-AF65-F5344CB8AC3E}">
        <p14:creationId xmlns:p14="http://schemas.microsoft.com/office/powerpoint/2010/main" val="1973301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6</a:t>
            </a:fld>
            <a:endParaRPr lang="en-US"/>
          </a:p>
        </p:txBody>
      </p:sp>
    </p:spTree>
    <p:extLst>
      <p:ext uri="{BB962C8B-B14F-4D97-AF65-F5344CB8AC3E}">
        <p14:creationId xmlns:p14="http://schemas.microsoft.com/office/powerpoint/2010/main" val="1649124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7</a:t>
            </a:fld>
            <a:endParaRPr lang="en-US"/>
          </a:p>
        </p:txBody>
      </p:sp>
    </p:spTree>
    <p:extLst>
      <p:ext uri="{BB962C8B-B14F-4D97-AF65-F5344CB8AC3E}">
        <p14:creationId xmlns:p14="http://schemas.microsoft.com/office/powerpoint/2010/main" val="1054726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FC15E-7FD1-034A-9729-2C6FA6821FBB}" type="slidenum">
              <a:rPr lang="en-US" smtClean="0"/>
              <a:t>8</a:t>
            </a:fld>
            <a:endParaRPr lang="en-US"/>
          </a:p>
        </p:txBody>
      </p:sp>
    </p:spTree>
    <p:extLst>
      <p:ext uri="{BB962C8B-B14F-4D97-AF65-F5344CB8AC3E}">
        <p14:creationId xmlns:p14="http://schemas.microsoft.com/office/powerpoint/2010/main" val="1076694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9</a:t>
            </a:fld>
            <a:endParaRPr lang="zh-CN" altLang="en-US"/>
          </a:p>
        </p:txBody>
      </p:sp>
    </p:spTree>
    <p:extLst>
      <p:ext uri="{BB962C8B-B14F-4D97-AF65-F5344CB8AC3E}">
        <p14:creationId xmlns:p14="http://schemas.microsoft.com/office/powerpoint/2010/main" val="17684075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71C12EC-2D98-F919-775B-ABB3C3BE6A24}"/>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C5E8125-6C10-B68E-7EEC-29F87A03ED17}"/>
              </a:ext>
            </a:extLst>
          </p:cNvPr>
          <p:cNvSpPr>
            <a:spLocks noGrp="1"/>
          </p:cNvSpPr>
          <p:nvPr>
            <p:ph type="ctrTitle"/>
          </p:nvPr>
        </p:nvSpPr>
        <p:spPr>
          <a:xfrm>
            <a:off x="342900" y="1377519"/>
            <a:ext cx="10079182" cy="2560638"/>
          </a:xfrm>
        </p:spPr>
        <p:txBody>
          <a:bodyPr anchor="b">
            <a:normAutofit/>
          </a:bodyPr>
          <a:lstStyle>
            <a:lvl1pPr algn="l">
              <a:defRPr sz="8000" spc="-15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2A40F4C-9107-5A14-480E-3D44D062E317}"/>
              </a:ext>
            </a:extLst>
          </p:cNvPr>
          <p:cNvSpPr>
            <a:spLocks noGrp="1"/>
          </p:cNvSpPr>
          <p:nvPr>
            <p:ph type="subTitle" idx="1"/>
          </p:nvPr>
        </p:nvSpPr>
        <p:spPr>
          <a:xfrm>
            <a:off x="342900" y="3938157"/>
            <a:ext cx="10079182" cy="1558636"/>
          </a:xfrm>
        </p:spPr>
        <p:txBody>
          <a:bodyPr/>
          <a:lstStyle>
            <a:lvl1pPr marL="0" indent="0" algn="l">
              <a:buNone/>
              <a:defRPr sz="2400">
                <a:solidFill>
                  <a:srgbClr val="B5DFF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91B62B64-39B8-E038-D8C3-7C98BA27DF68}"/>
              </a:ext>
            </a:extLst>
          </p:cNvPr>
          <p:cNvSpPr>
            <a:spLocks noGrp="1"/>
          </p:cNvSpPr>
          <p:nvPr>
            <p:ph type="sldNum" sz="quarter" idx="12"/>
          </p:nvPr>
        </p:nvSpPr>
        <p:spPr/>
        <p:txBody>
          <a:bodyPr/>
          <a:lstStyle/>
          <a:p>
            <a:fld id="{68A8D22E-6BC5-9E47-900C-2BB94685D9F5}" type="slidenum">
              <a:rPr lang="en-US" smtClean="0"/>
              <a:t>‹#›</a:t>
            </a:fld>
            <a:endParaRPr lang="en-US"/>
          </a:p>
        </p:txBody>
      </p:sp>
      <p:pic>
        <p:nvPicPr>
          <p:cNvPr id="4" name="Picture 3">
            <a:extLst>
              <a:ext uri="{FF2B5EF4-FFF2-40B4-BE49-F238E27FC236}">
                <a16:creationId xmlns:a16="http://schemas.microsoft.com/office/drawing/2014/main" id="{D4AFAE8F-5BFD-3D8A-4059-8FAF1231855C}"/>
              </a:ext>
            </a:extLst>
          </p:cNvPr>
          <p:cNvPicPr>
            <a:picLocks noChangeAspect="1"/>
          </p:cNvPicPr>
          <p:nvPr userDrawn="1"/>
        </p:nvPicPr>
        <p:blipFill>
          <a:blip r:embed="rId3"/>
          <a:stretch>
            <a:fillRect/>
          </a:stretch>
        </p:blipFill>
        <p:spPr>
          <a:xfrm>
            <a:off x="0" y="-1"/>
            <a:ext cx="12192000" cy="6858000"/>
          </a:xfrm>
          <a:prstGeom prst="rect">
            <a:avLst/>
          </a:prstGeom>
        </p:spPr>
      </p:pic>
    </p:spTree>
    <p:extLst>
      <p:ext uri="{BB962C8B-B14F-4D97-AF65-F5344CB8AC3E}">
        <p14:creationId xmlns:p14="http://schemas.microsoft.com/office/powerpoint/2010/main" val="2241653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chemeClr val="bg1"/>
                </a:solidFill>
              </a:defRPr>
            </a:lvl1pPr>
          </a:lstStyle>
          <a:p>
            <a:fld id="{68A8D22E-6BC5-9E47-900C-2BB94685D9F5}" type="slidenum">
              <a:rPr lang="en-US" smtClean="0"/>
              <a:pPr/>
              <a:t>‹#›</a:t>
            </a:fld>
            <a:endParaRPr lang="en-US"/>
          </a:p>
        </p:txBody>
      </p:sp>
      <p:sp>
        <p:nvSpPr>
          <p:cNvPr id="3" name="Media Placeholder 2">
            <a:extLst>
              <a:ext uri="{FF2B5EF4-FFF2-40B4-BE49-F238E27FC236}">
                <a16:creationId xmlns:a16="http://schemas.microsoft.com/office/drawing/2014/main" id="{DDD5255E-B6EB-D6A8-9BA3-425DEF917F6C}"/>
              </a:ext>
            </a:extLst>
          </p:cNvPr>
          <p:cNvSpPr>
            <a:spLocks noGrp="1"/>
          </p:cNvSpPr>
          <p:nvPr>
            <p:ph type="media" sz="quarter" idx="13"/>
          </p:nvPr>
        </p:nvSpPr>
        <p:spPr>
          <a:xfrm>
            <a:off x="1205344" y="1225550"/>
            <a:ext cx="5808520" cy="4313238"/>
          </a:xfrm>
          <a:effectLst>
            <a:outerShdw blurRad="971965" dist="50800" dir="5400000" algn="ctr" rotWithShape="0">
              <a:srgbClr val="000000">
                <a:alpha val="30037"/>
              </a:srgbClr>
            </a:outerShdw>
          </a:effectLst>
        </p:spPr>
        <p:txBody>
          <a:bodyPr/>
          <a:lstStyle/>
          <a:p>
            <a:r>
              <a:rPr lang="en-US"/>
              <a:t>Click icon to add media</a:t>
            </a:r>
          </a:p>
        </p:txBody>
      </p:sp>
      <p:sp>
        <p:nvSpPr>
          <p:cNvPr id="7" name="Text Placeholder 6">
            <a:extLst>
              <a:ext uri="{FF2B5EF4-FFF2-40B4-BE49-F238E27FC236}">
                <a16:creationId xmlns:a16="http://schemas.microsoft.com/office/drawing/2014/main" id="{284B1204-54A6-51D2-01E0-4E74F28405BA}"/>
              </a:ext>
            </a:extLst>
          </p:cNvPr>
          <p:cNvSpPr>
            <a:spLocks noGrp="1"/>
          </p:cNvSpPr>
          <p:nvPr>
            <p:ph type="body" sz="quarter" idx="14"/>
          </p:nvPr>
        </p:nvSpPr>
        <p:spPr>
          <a:xfrm>
            <a:off x="7065963" y="2160588"/>
            <a:ext cx="3979862" cy="2557462"/>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391379348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E0C3C95-C45D-6F6C-F3B4-EDA7F22D49AB}"/>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002060"/>
                </a:solidFill>
              </a:defRPr>
            </a:lvl1pPr>
            <a:lvl2pPr>
              <a:defRPr sz="2800">
                <a:solidFill>
                  <a:srgbClr val="002060"/>
                </a:solidFill>
              </a:defRPr>
            </a:lvl2pPr>
            <a:lvl3pPr>
              <a:defRPr sz="2400">
                <a:solidFill>
                  <a:srgbClr val="002060"/>
                </a:solidFill>
              </a:defRPr>
            </a:lvl3pPr>
            <a:lvl4pPr>
              <a:defRPr sz="2000">
                <a:solidFill>
                  <a:srgbClr val="002060"/>
                </a:solidFill>
              </a:defRPr>
            </a:lvl4pPr>
            <a:lvl5pPr>
              <a:defRPr sz="2000">
                <a:solidFill>
                  <a:srgbClr val="00206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p>
            <a:fld id="{68A8D22E-6BC5-9E47-900C-2BB94685D9F5}" type="slidenum">
              <a:rPr lang="en-US" smtClean="0"/>
              <a:t>‹#›</a:t>
            </a:fld>
            <a:endParaRPr lang="en-US"/>
          </a:p>
        </p:txBody>
      </p:sp>
      <p:pic>
        <p:nvPicPr>
          <p:cNvPr id="5" name="Picture 4">
            <a:extLst>
              <a:ext uri="{FF2B5EF4-FFF2-40B4-BE49-F238E27FC236}">
                <a16:creationId xmlns:a16="http://schemas.microsoft.com/office/drawing/2014/main" id="{C8C84175-57C4-DC4C-BF20-7BF106FD1D82}"/>
              </a:ext>
            </a:extLst>
          </p:cNvPr>
          <p:cNvPicPr>
            <a:picLocks noChangeAspect="1"/>
          </p:cNvPicPr>
          <p:nvPr userDrawn="1"/>
        </p:nvPicPr>
        <p:blipFill>
          <a:blip r:embed="rId3"/>
          <a:stretch>
            <a:fillRect/>
          </a:stretch>
        </p:blipFill>
        <p:spPr>
          <a:xfrm>
            <a:off x="0" y="-1"/>
            <a:ext cx="12192000" cy="6858000"/>
          </a:xfrm>
          <a:prstGeom prst="rect">
            <a:avLst/>
          </a:prstGeom>
        </p:spPr>
      </p:pic>
      <p:sp>
        <p:nvSpPr>
          <p:cNvPr id="6" name="TextBox 5">
            <a:extLst>
              <a:ext uri="{FF2B5EF4-FFF2-40B4-BE49-F238E27FC236}">
                <a16:creationId xmlns:a16="http://schemas.microsoft.com/office/drawing/2014/main" id="{2294DB2F-5359-88E7-B69D-6D1B73CA92DC}"/>
              </a:ext>
            </a:extLst>
          </p:cNvPr>
          <p:cNvSpPr txBox="1"/>
          <p:nvPr userDrawn="1"/>
        </p:nvSpPr>
        <p:spPr>
          <a:xfrm>
            <a:off x="11353800" y="6379285"/>
            <a:ext cx="565674" cy="400110"/>
          </a:xfrm>
          <a:prstGeom prst="rect">
            <a:avLst/>
          </a:prstGeom>
          <a:noFill/>
        </p:spPr>
        <p:txBody>
          <a:bodyPr wrap="square" rtlCol="0">
            <a:spAutoFit/>
          </a:bodyPr>
          <a:lstStyle/>
          <a:p>
            <a:pPr algn="ctr"/>
            <a:fld id="{B7E03E9B-E934-2C4D-ADCE-95F69DF73B50}" type="slidenum">
              <a:rPr lang="en-US" sz="2000" b="1" smtClean="0">
                <a:solidFill>
                  <a:srgbClr val="8397E7"/>
                </a:solidFill>
              </a:rPr>
              <a:pPr algn="ctr"/>
              <a:t>‹#›</a:t>
            </a:fld>
            <a:endParaRPr lang="en-US" sz="2000" b="1">
              <a:solidFill>
                <a:srgbClr val="8397E7"/>
              </a:solidFill>
            </a:endParaRPr>
          </a:p>
        </p:txBody>
      </p:sp>
    </p:spTree>
    <p:extLst>
      <p:ext uri="{BB962C8B-B14F-4D97-AF65-F5344CB8AC3E}">
        <p14:creationId xmlns:p14="http://schemas.microsoft.com/office/powerpoint/2010/main" val="548321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FBC82F-33C1-E184-14B2-3E5429080CA0}"/>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F3F3F3"/>
                </a:solidFill>
              </a:defRPr>
            </a:lvl1pPr>
            <a:lvl2pPr>
              <a:defRPr sz="2800">
                <a:solidFill>
                  <a:srgbClr val="F3F3F3"/>
                </a:solidFill>
              </a:defRPr>
            </a:lvl2pPr>
            <a:lvl3pPr>
              <a:defRPr sz="2400">
                <a:solidFill>
                  <a:srgbClr val="F3F3F3"/>
                </a:solidFill>
              </a:defRPr>
            </a:lvl3pPr>
            <a:lvl4pPr>
              <a:defRPr sz="2000">
                <a:solidFill>
                  <a:srgbClr val="F3F3F3"/>
                </a:solidFill>
              </a:defRPr>
            </a:lvl4pPr>
            <a:lvl5pPr>
              <a:defRPr sz="2000">
                <a:solidFill>
                  <a:srgbClr val="F3F3F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261743274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551A6A-4D8B-5122-0AE6-EB1794A93738}"/>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1E4782"/>
                </a:solidFill>
              </a:defRPr>
            </a:lvl1pPr>
            <a:lvl2pPr>
              <a:defRPr sz="2800">
                <a:solidFill>
                  <a:srgbClr val="1E4782"/>
                </a:solidFill>
              </a:defRPr>
            </a:lvl2pPr>
            <a:lvl3pPr>
              <a:defRPr sz="2400">
                <a:solidFill>
                  <a:srgbClr val="1E4782"/>
                </a:solidFill>
              </a:defRPr>
            </a:lvl3pPr>
            <a:lvl4pPr>
              <a:defRPr sz="2000">
                <a:solidFill>
                  <a:srgbClr val="1E4782"/>
                </a:solidFill>
              </a:defRPr>
            </a:lvl4pPr>
            <a:lvl5pPr>
              <a:defRPr sz="2000">
                <a:solidFill>
                  <a:srgbClr val="1E478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426253991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Shape&#10;&#10;AI-generated content may be incorrect.">
            <a:extLst>
              <a:ext uri="{FF2B5EF4-FFF2-40B4-BE49-F238E27FC236}">
                <a16:creationId xmlns:a16="http://schemas.microsoft.com/office/drawing/2014/main" id="{8A314DC0-7B3E-82EE-9AE7-6F09AEE4343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p>
            <a:fld id="{68A8D22E-6BC5-9E47-900C-2BB94685D9F5}" type="slidenum">
              <a:rPr lang="en-US" smtClean="0"/>
              <a:t>‹#›</a:t>
            </a:fld>
            <a:endParaRPr lang="en-US"/>
          </a:p>
        </p:txBody>
      </p:sp>
      <p:pic>
        <p:nvPicPr>
          <p:cNvPr id="5" name="Picture 4">
            <a:extLst>
              <a:ext uri="{FF2B5EF4-FFF2-40B4-BE49-F238E27FC236}">
                <a16:creationId xmlns:a16="http://schemas.microsoft.com/office/drawing/2014/main" id="{62F58BE5-E7FC-D5FC-8F76-C7F2C76516DB}"/>
              </a:ext>
            </a:extLst>
          </p:cNvPr>
          <p:cNvPicPr>
            <a:picLocks noChangeAspect="1"/>
          </p:cNvPicPr>
          <p:nvPr userDrawn="1"/>
        </p:nvPicPr>
        <p:blipFill>
          <a:blip r:embed="rId3"/>
          <a:stretch>
            <a:fillRect/>
          </a:stretch>
        </p:blipFill>
        <p:spPr>
          <a:xfrm>
            <a:off x="0" y="-1"/>
            <a:ext cx="12192000" cy="6858000"/>
          </a:xfrm>
          <a:prstGeom prst="rect">
            <a:avLst/>
          </a:prstGeom>
        </p:spPr>
      </p:pic>
      <p:sp>
        <p:nvSpPr>
          <p:cNvPr id="6" name="TextBox 5">
            <a:extLst>
              <a:ext uri="{FF2B5EF4-FFF2-40B4-BE49-F238E27FC236}">
                <a16:creationId xmlns:a16="http://schemas.microsoft.com/office/drawing/2014/main" id="{A22D4708-220B-BA08-8443-16ED6029A626}"/>
              </a:ext>
            </a:extLst>
          </p:cNvPr>
          <p:cNvSpPr txBox="1"/>
          <p:nvPr userDrawn="1"/>
        </p:nvSpPr>
        <p:spPr>
          <a:xfrm>
            <a:off x="11353800" y="6379285"/>
            <a:ext cx="565674" cy="400110"/>
          </a:xfrm>
          <a:prstGeom prst="rect">
            <a:avLst/>
          </a:prstGeom>
          <a:noFill/>
        </p:spPr>
        <p:txBody>
          <a:bodyPr wrap="square" rtlCol="0">
            <a:spAutoFit/>
          </a:bodyPr>
          <a:lstStyle/>
          <a:p>
            <a:pPr algn="ctr"/>
            <a:fld id="{B7E03E9B-E934-2C4D-ADCE-95F69DF73B50}" type="slidenum">
              <a:rPr lang="en-US" sz="2000" b="1" smtClean="0">
                <a:solidFill>
                  <a:srgbClr val="8397E7"/>
                </a:solidFill>
              </a:rPr>
              <a:pPr algn="ctr"/>
              <a:t>‹#›</a:t>
            </a:fld>
            <a:endParaRPr lang="en-US" sz="2000" b="1">
              <a:solidFill>
                <a:srgbClr val="8397E7"/>
              </a:solidFill>
            </a:endParaRPr>
          </a:p>
        </p:txBody>
      </p:sp>
    </p:spTree>
    <p:extLst>
      <p:ext uri="{BB962C8B-B14F-4D97-AF65-F5344CB8AC3E}">
        <p14:creationId xmlns:p14="http://schemas.microsoft.com/office/powerpoint/2010/main" val="2550021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hart with Caption">
    <p:spTree>
      <p:nvGrpSpPr>
        <p:cNvPr id="1" name=""/>
        <p:cNvGrpSpPr/>
        <p:nvPr/>
      </p:nvGrpSpPr>
      <p:grpSpPr>
        <a:xfrm>
          <a:off x="0" y="0"/>
          <a:ext cx="0" cy="0"/>
          <a:chOff x="0" y="0"/>
          <a:chExt cx="0" cy="0"/>
        </a:xfrm>
      </p:grpSpPr>
      <p:pic>
        <p:nvPicPr>
          <p:cNvPr id="9" name="Picture 8" descr="Shape&#10;&#10;AI-generated content may be incorrect.">
            <a:extLst>
              <a:ext uri="{FF2B5EF4-FFF2-40B4-BE49-F238E27FC236}">
                <a16:creationId xmlns:a16="http://schemas.microsoft.com/office/drawing/2014/main" id="{8A314DC0-7B3E-82EE-9AE7-6F09AEE4343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p>
            <a:fld id="{68A8D22E-6BC5-9E47-900C-2BB94685D9F5}" type="slidenum">
              <a:rPr lang="en-US" smtClean="0"/>
              <a:t>‹#›</a:t>
            </a:fld>
            <a:endParaRPr lang="en-US"/>
          </a:p>
        </p:txBody>
      </p:sp>
      <p:sp>
        <p:nvSpPr>
          <p:cNvPr id="6" name="Chart Placeholder 5">
            <a:extLst>
              <a:ext uri="{FF2B5EF4-FFF2-40B4-BE49-F238E27FC236}">
                <a16:creationId xmlns:a16="http://schemas.microsoft.com/office/drawing/2014/main" id="{1F3FA896-C43D-31E8-81CC-112E026C8772}"/>
              </a:ext>
            </a:extLst>
          </p:cNvPr>
          <p:cNvSpPr>
            <a:spLocks noGrp="1"/>
          </p:cNvSpPr>
          <p:nvPr>
            <p:ph type="chart" sz="quarter" idx="13"/>
          </p:nvPr>
        </p:nvSpPr>
        <p:spPr>
          <a:xfrm>
            <a:off x="0" y="0"/>
            <a:ext cx="7481888" cy="6858000"/>
          </a:xfrm>
        </p:spPr>
        <p:txBody>
          <a:bodyPr/>
          <a:lstStyle/>
          <a:p>
            <a:r>
              <a:rPr lang="en-US"/>
              <a:t>Click icon to add chart</a:t>
            </a:r>
          </a:p>
        </p:txBody>
      </p:sp>
    </p:spTree>
    <p:extLst>
      <p:ext uri="{BB962C8B-B14F-4D97-AF65-F5344CB8AC3E}">
        <p14:creationId xmlns:p14="http://schemas.microsoft.com/office/powerpoint/2010/main" val="388730646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B5DFF3"/>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177525170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hart with Caption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B5DFF3"/>
                </a:solidFill>
              </a:defRPr>
            </a:lvl1pPr>
          </a:lstStyle>
          <a:p>
            <a:fld id="{68A8D22E-6BC5-9E47-900C-2BB94685D9F5}" type="slidenum">
              <a:rPr lang="en-US" smtClean="0"/>
              <a:pPr/>
              <a:t>‹#›</a:t>
            </a:fld>
            <a:endParaRPr lang="en-US"/>
          </a:p>
        </p:txBody>
      </p:sp>
      <p:sp>
        <p:nvSpPr>
          <p:cNvPr id="6" name="Chart Placeholder 5">
            <a:extLst>
              <a:ext uri="{FF2B5EF4-FFF2-40B4-BE49-F238E27FC236}">
                <a16:creationId xmlns:a16="http://schemas.microsoft.com/office/drawing/2014/main" id="{E0F6B8AA-CDAC-6F83-437E-9F75F81B74DF}"/>
              </a:ext>
            </a:extLst>
          </p:cNvPr>
          <p:cNvSpPr>
            <a:spLocks noGrp="1"/>
          </p:cNvSpPr>
          <p:nvPr>
            <p:ph type="chart" sz="quarter" idx="13"/>
          </p:nvPr>
        </p:nvSpPr>
        <p:spPr>
          <a:xfrm>
            <a:off x="0" y="0"/>
            <a:ext cx="7491413" cy="6858000"/>
          </a:xfrm>
        </p:spPr>
        <p:txBody>
          <a:bodyPr/>
          <a:lstStyle/>
          <a:p>
            <a:r>
              <a:rPr lang="en-US"/>
              <a:t>Click icon to add chart</a:t>
            </a:r>
          </a:p>
        </p:txBody>
      </p:sp>
    </p:spTree>
    <p:extLst>
      <p:ext uri="{BB962C8B-B14F-4D97-AF65-F5344CB8AC3E}">
        <p14:creationId xmlns:p14="http://schemas.microsoft.com/office/powerpoint/2010/main" val="413922277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3401505788"/>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hart with Caption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
        <p:nvSpPr>
          <p:cNvPr id="6" name="Chart Placeholder 5">
            <a:extLst>
              <a:ext uri="{FF2B5EF4-FFF2-40B4-BE49-F238E27FC236}">
                <a16:creationId xmlns:a16="http://schemas.microsoft.com/office/drawing/2014/main" id="{E30A28D6-B250-1721-F3F0-F1B691207974}"/>
              </a:ext>
            </a:extLst>
          </p:cNvPr>
          <p:cNvSpPr>
            <a:spLocks noGrp="1"/>
          </p:cNvSpPr>
          <p:nvPr>
            <p:ph type="chart" sz="quarter" idx="13"/>
          </p:nvPr>
        </p:nvSpPr>
        <p:spPr>
          <a:xfrm>
            <a:off x="0" y="0"/>
            <a:ext cx="7491413" cy="6858000"/>
          </a:xfrm>
        </p:spPr>
        <p:txBody>
          <a:bodyPr/>
          <a:lstStyle/>
          <a:p>
            <a:r>
              <a:rPr lang="en-US"/>
              <a:t>Click icon to add chart</a:t>
            </a:r>
          </a:p>
        </p:txBody>
      </p:sp>
    </p:spTree>
    <p:extLst>
      <p:ext uri="{BB962C8B-B14F-4D97-AF65-F5344CB8AC3E}">
        <p14:creationId xmlns:p14="http://schemas.microsoft.com/office/powerpoint/2010/main" val="292329464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35438154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矩形 4" descr="Colored background box.">
            <a:extLst>
              <a:ext uri="{FF2B5EF4-FFF2-40B4-BE49-F238E27FC236}">
                <a16:creationId xmlns:a16="http://schemas.microsoft.com/office/drawing/2014/main" id="{70FF4C12-B5A4-42EB-A0E1-FD89DCFAC495}"/>
              </a:ext>
            </a:extLst>
          </p:cNvPr>
          <p:cNvSpPr/>
          <p:nvPr userDrawn="1"/>
        </p:nvSpPr>
        <p:spPr>
          <a:xfrm>
            <a:off x="1" y="-1"/>
            <a:ext cx="2807594" cy="685800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itle 1"/>
          <p:cNvSpPr>
            <a:spLocks noGrp="1"/>
          </p:cNvSpPr>
          <p:nvPr>
            <p:ph type="title" hasCustomPrompt="1"/>
          </p:nvPr>
        </p:nvSpPr>
        <p:spPr/>
        <p:txBody>
          <a:bodyPr/>
          <a:lstStyle>
            <a:lvl1pPr>
              <a:defRPr/>
            </a:lvl1pPr>
          </a:lstStyle>
          <a:p>
            <a:r>
              <a:rPr lang="en-US"/>
              <a:t>Contents</a:t>
            </a:r>
          </a:p>
        </p:txBody>
      </p:sp>
    </p:spTree>
    <p:extLst>
      <p:ext uri="{BB962C8B-B14F-4D97-AF65-F5344CB8AC3E}">
        <p14:creationId xmlns:p14="http://schemas.microsoft.com/office/powerpoint/2010/main" val="37758584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End p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9" name="矩形 8" descr="Colored background box.">
            <a:extLst>
              <a:ext uri="{FF2B5EF4-FFF2-40B4-BE49-F238E27FC236}">
                <a16:creationId xmlns:a16="http://schemas.microsoft.com/office/drawing/2014/main" id="{7D512A3C-1A6C-4890-AAF3-6E19AD2E7913}"/>
              </a:ext>
            </a:extLst>
          </p:cNvPr>
          <p:cNvSpPr/>
          <p:nvPr userDrawn="1"/>
        </p:nvSpPr>
        <p:spPr>
          <a:xfrm>
            <a:off x="0" y="824283"/>
            <a:ext cx="12192000" cy="216457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descr="Colored background box.">
            <a:extLst>
              <a:ext uri="{FF2B5EF4-FFF2-40B4-BE49-F238E27FC236}">
                <a16:creationId xmlns:a16="http://schemas.microsoft.com/office/drawing/2014/main" id="{72CE4073-084A-4342-853D-A4762D8A1AC4}"/>
              </a:ext>
            </a:extLst>
          </p:cNvPr>
          <p:cNvSpPr/>
          <p:nvPr userDrawn="1"/>
        </p:nvSpPr>
        <p:spPr>
          <a:xfrm>
            <a:off x="0" y="2961565"/>
            <a:ext cx="12192000" cy="2110056"/>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Straight Connector 4" descr="White graphic line."/>
          <p:cNvCxnSpPr/>
          <p:nvPr userDrawn="1"/>
        </p:nvCxnSpPr>
        <p:spPr>
          <a:xfrm>
            <a:off x="1992573" y="3734373"/>
            <a:ext cx="82432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6" name="TextBox 5">
            <a:extLst>
              <a:ext uri="{FF2B5EF4-FFF2-40B4-BE49-F238E27FC236}">
                <a16:creationId xmlns:a16="http://schemas.microsoft.com/office/drawing/2014/main" id="{2D977E96-63B3-E10C-A5F9-1D7A35B9B177}"/>
              </a:ext>
            </a:extLst>
          </p:cNvPr>
          <p:cNvSpPr txBox="1"/>
          <p:nvPr userDrawn="1"/>
        </p:nvSpPr>
        <p:spPr>
          <a:xfrm>
            <a:off x="3493825" y="6488668"/>
            <a:ext cx="7713372" cy="369332"/>
          </a:xfrm>
          <a:prstGeom prst="rect">
            <a:avLst/>
          </a:prstGeom>
          <a:noFill/>
        </p:spPr>
        <p:txBody>
          <a:bodyPr wrap="square" rtlCol="0">
            <a:spAutoFit/>
          </a:bodyPr>
          <a:lstStyle/>
          <a:p>
            <a:r>
              <a:rPr lang="en-US" sz="1200" kern="1200">
                <a:solidFill>
                  <a:schemeClr val="bg1"/>
                </a:solidFill>
                <a:latin typeface="Segoe"/>
                <a:ea typeface="+mn-ea"/>
                <a:cs typeface="+mn-cs"/>
              </a:rPr>
              <a:t>Massachusetts Department of</a:t>
            </a:r>
            <a:r>
              <a:rPr lang="en-US" baseline="0">
                <a:solidFill>
                  <a:schemeClr val="bg1"/>
                </a:solidFill>
                <a:latin typeface="Segoe"/>
              </a:rPr>
              <a:t> </a:t>
            </a:r>
            <a:r>
              <a:rPr lang="en-US" sz="1200" kern="1200">
                <a:solidFill>
                  <a:schemeClr val="bg1"/>
                </a:solidFill>
                <a:latin typeface="Segoe"/>
                <a:ea typeface="+mn-ea"/>
                <a:cs typeface="+mn-cs"/>
              </a:rPr>
              <a:t>Elementary</a:t>
            </a:r>
            <a:r>
              <a:rPr lang="en-US" baseline="0">
                <a:solidFill>
                  <a:schemeClr val="bg1"/>
                </a:solidFill>
                <a:latin typeface="Segoe"/>
              </a:rPr>
              <a:t> </a:t>
            </a:r>
            <a:r>
              <a:rPr lang="en-US" sz="1200" kern="1200">
                <a:solidFill>
                  <a:schemeClr val="bg1"/>
                </a:solidFill>
                <a:latin typeface="Segoe"/>
                <a:ea typeface="+mn-ea"/>
                <a:cs typeface="+mn-cs"/>
              </a:rPr>
              <a:t>and</a:t>
            </a:r>
            <a:r>
              <a:rPr lang="en-US" baseline="0">
                <a:solidFill>
                  <a:schemeClr val="bg1"/>
                </a:solidFill>
                <a:latin typeface="Segoe"/>
              </a:rPr>
              <a:t> </a:t>
            </a:r>
            <a:r>
              <a:rPr lang="en-US" sz="1200" kern="1200">
                <a:solidFill>
                  <a:schemeClr val="bg1"/>
                </a:solidFill>
                <a:latin typeface="Segoe"/>
                <a:ea typeface="+mn-ea"/>
                <a:cs typeface="+mn-cs"/>
              </a:rPr>
              <a:t>Secondary</a:t>
            </a:r>
            <a:r>
              <a:rPr lang="en-US" baseline="0">
                <a:solidFill>
                  <a:schemeClr val="bg1"/>
                </a:solidFill>
                <a:latin typeface="Segoe"/>
              </a:rPr>
              <a:t> </a:t>
            </a:r>
            <a:r>
              <a:rPr lang="en-US" sz="1200" kern="1200">
                <a:solidFill>
                  <a:schemeClr val="bg1"/>
                </a:solidFill>
                <a:latin typeface="Segoe"/>
                <a:ea typeface="+mn-ea"/>
                <a:cs typeface="+mn-cs"/>
              </a:rPr>
              <a:t>Education</a:t>
            </a:r>
          </a:p>
        </p:txBody>
      </p:sp>
    </p:spTree>
    <p:extLst>
      <p:ext uri="{BB962C8B-B14F-4D97-AF65-F5344CB8AC3E}">
        <p14:creationId xmlns:p14="http://schemas.microsoft.com/office/powerpoint/2010/main" val="13875346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ED5A72-E2F7-0E3B-0DDA-8AEE476CFD6C}"/>
              </a:ext>
            </a:extLst>
          </p:cNvPr>
          <p:cNvSpPr>
            <a:spLocks noGrp="1"/>
          </p:cNvSpPr>
          <p:nvPr>
            <p:ph idx="1"/>
          </p:nvPr>
        </p:nvSpPr>
        <p:spPr>
          <a:xfrm>
            <a:off x="838200" y="2086984"/>
            <a:ext cx="10515600" cy="4052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8">
            <a:extLst>
              <a:ext uri="{FF2B5EF4-FFF2-40B4-BE49-F238E27FC236}">
                <a16:creationId xmlns:a16="http://schemas.microsoft.com/office/drawing/2014/main" id="{D8D37926-3C4B-41C8-EFDB-911300C24340}"/>
              </a:ext>
            </a:extLst>
          </p:cNvPr>
          <p:cNvSpPr>
            <a:spLocks noGrp="1"/>
          </p:cNvSpPr>
          <p:nvPr>
            <p:ph type="title"/>
          </p:nvPr>
        </p:nvSpPr>
        <p:spPr>
          <a:xfrm>
            <a:off x="838200" y="365126"/>
            <a:ext cx="10515600" cy="1042852"/>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9798412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55C14D-8924-F22D-FF6C-1CEECDCEA30C}"/>
              </a:ext>
            </a:extLst>
          </p:cNvPr>
          <p:cNvSpPr>
            <a:spLocks noGrp="1"/>
          </p:cNvSpPr>
          <p:nvPr>
            <p:ph sz="half" idx="1"/>
          </p:nvPr>
        </p:nvSpPr>
        <p:spPr>
          <a:xfrm>
            <a:off x="838200" y="2119256"/>
            <a:ext cx="5181600" cy="40577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748EB7-DF60-9429-B7C4-F17C2FD19504}"/>
              </a:ext>
            </a:extLst>
          </p:cNvPr>
          <p:cNvSpPr>
            <a:spLocks noGrp="1"/>
          </p:cNvSpPr>
          <p:nvPr>
            <p:ph sz="half" idx="2"/>
          </p:nvPr>
        </p:nvSpPr>
        <p:spPr>
          <a:xfrm>
            <a:off x="6172200" y="2119256"/>
            <a:ext cx="5181600" cy="40577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Placeholder 8">
            <a:extLst>
              <a:ext uri="{FF2B5EF4-FFF2-40B4-BE49-F238E27FC236}">
                <a16:creationId xmlns:a16="http://schemas.microsoft.com/office/drawing/2014/main" id="{09305E6D-E633-8F98-0EDC-7F3C0166DB61}"/>
              </a:ext>
            </a:extLst>
          </p:cNvPr>
          <p:cNvSpPr>
            <a:spLocks noGrp="1"/>
          </p:cNvSpPr>
          <p:nvPr>
            <p:ph type="title"/>
          </p:nvPr>
        </p:nvSpPr>
        <p:spPr>
          <a:xfrm>
            <a:off x="838200" y="365126"/>
            <a:ext cx="10515600" cy="1042852"/>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9005803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07D04F-CFDA-AB0A-0CB3-633767A38D3D}"/>
              </a:ext>
            </a:extLst>
          </p:cNvPr>
          <p:cNvSpPr>
            <a:spLocks noGrp="1"/>
          </p:cNvSpPr>
          <p:nvPr>
            <p:ph type="body" idx="1"/>
          </p:nvPr>
        </p:nvSpPr>
        <p:spPr>
          <a:xfrm>
            <a:off x="836612" y="2109863"/>
            <a:ext cx="5157787" cy="6759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E417A7-92FA-2590-1532-B39F1253F89A}"/>
              </a:ext>
            </a:extLst>
          </p:cNvPr>
          <p:cNvSpPr>
            <a:spLocks noGrp="1"/>
          </p:cNvSpPr>
          <p:nvPr>
            <p:ph sz="half" idx="2"/>
          </p:nvPr>
        </p:nvSpPr>
        <p:spPr>
          <a:xfrm>
            <a:off x="839788" y="2861535"/>
            <a:ext cx="5157787" cy="3328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583ECC-3794-AE5F-27B5-A74B4DEC7341}"/>
              </a:ext>
            </a:extLst>
          </p:cNvPr>
          <p:cNvSpPr>
            <a:spLocks noGrp="1"/>
          </p:cNvSpPr>
          <p:nvPr>
            <p:ph type="body" sz="quarter" idx="3"/>
          </p:nvPr>
        </p:nvSpPr>
        <p:spPr>
          <a:xfrm>
            <a:off x="6172200" y="2109863"/>
            <a:ext cx="5183188" cy="6759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4E5DA7-1D14-860C-86DA-E26B78A695EF}"/>
              </a:ext>
            </a:extLst>
          </p:cNvPr>
          <p:cNvSpPr>
            <a:spLocks noGrp="1"/>
          </p:cNvSpPr>
          <p:nvPr>
            <p:ph sz="quarter" idx="4"/>
          </p:nvPr>
        </p:nvSpPr>
        <p:spPr>
          <a:xfrm>
            <a:off x="6172200" y="2861535"/>
            <a:ext cx="5183188" cy="3328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8">
            <a:extLst>
              <a:ext uri="{FF2B5EF4-FFF2-40B4-BE49-F238E27FC236}">
                <a16:creationId xmlns:a16="http://schemas.microsoft.com/office/drawing/2014/main" id="{AA033EDD-4130-6D25-944B-3C4E62F04A50}"/>
              </a:ext>
            </a:extLst>
          </p:cNvPr>
          <p:cNvSpPr>
            <a:spLocks noGrp="1"/>
          </p:cNvSpPr>
          <p:nvPr>
            <p:ph type="title"/>
          </p:nvPr>
        </p:nvSpPr>
        <p:spPr>
          <a:xfrm>
            <a:off x="838200" y="365126"/>
            <a:ext cx="10515600" cy="1042852"/>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5341365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691A5A-4639-4A17-81AE-6B9D409E829A}"/>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3" name="Picture Placeholder 2">
            <a:extLst>
              <a:ext uri="{FF2B5EF4-FFF2-40B4-BE49-F238E27FC236}">
                <a16:creationId xmlns:a16="http://schemas.microsoft.com/office/drawing/2014/main" id="{B047FD8C-2415-7AF2-D9F7-2FD9A5E45B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Title 1">
            <a:extLst>
              <a:ext uri="{FF2B5EF4-FFF2-40B4-BE49-F238E27FC236}">
                <a16:creationId xmlns:a16="http://schemas.microsoft.com/office/drawing/2014/main" id="{375B6969-06CB-5136-72BE-7F36D6601CE5}"/>
              </a:ext>
            </a:extLst>
          </p:cNvPr>
          <p:cNvSpPr>
            <a:spLocks noGrp="1"/>
          </p:cNvSpPr>
          <p:nvPr>
            <p:ph type="title"/>
          </p:nvPr>
        </p:nvSpPr>
        <p:spPr>
          <a:xfrm>
            <a:off x="821168" y="996950"/>
            <a:ext cx="3932237" cy="1600200"/>
          </a:xfrm>
          <a:prstGeom prst="rect">
            <a:avLst/>
          </a:prstGeom>
        </p:spPr>
        <p:txBody>
          <a:bodyPr anchor="t"/>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15190A3B-C978-9A37-3EC2-7DD786CF8935}"/>
              </a:ext>
            </a:extLst>
          </p:cNvPr>
          <p:cNvSpPr>
            <a:spLocks noGrp="1"/>
          </p:cNvSpPr>
          <p:nvPr>
            <p:ph type="body" sz="half" idx="2"/>
          </p:nvPr>
        </p:nvSpPr>
        <p:spPr>
          <a:xfrm>
            <a:off x="821169" y="2774373"/>
            <a:ext cx="3932237" cy="308667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extBox 1">
            <a:extLst>
              <a:ext uri="{FF2B5EF4-FFF2-40B4-BE49-F238E27FC236}">
                <a16:creationId xmlns:a16="http://schemas.microsoft.com/office/drawing/2014/main" id="{3D551DB3-822F-D681-37C0-3180279A1079}"/>
              </a:ext>
            </a:extLst>
          </p:cNvPr>
          <p:cNvSpPr txBox="1"/>
          <p:nvPr userDrawn="1"/>
        </p:nvSpPr>
        <p:spPr>
          <a:xfrm>
            <a:off x="11353800" y="6379285"/>
            <a:ext cx="565674" cy="400110"/>
          </a:xfrm>
          <a:prstGeom prst="rect">
            <a:avLst/>
          </a:prstGeom>
          <a:noFill/>
        </p:spPr>
        <p:txBody>
          <a:bodyPr wrap="square" rtlCol="0">
            <a:spAutoFit/>
          </a:bodyPr>
          <a:lstStyle/>
          <a:p>
            <a:pPr algn="ctr"/>
            <a:fld id="{B7E03E9B-E934-2C4D-ADCE-95F69DF73B50}" type="slidenum">
              <a:rPr lang="en-US" sz="2000" b="1" smtClean="0">
                <a:solidFill>
                  <a:srgbClr val="8397E7"/>
                </a:solidFill>
              </a:rPr>
              <a:pPr algn="ctr"/>
              <a:t>‹#›</a:t>
            </a:fld>
            <a:endParaRPr lang="en-US" sz="2000" b="1">
              <a:solidFill>
                <a:srgbClr val="8397E7"/>
              </a:solidFill>
            </a:endParaRPr>
          </a:p>
        </p:txBody>
      </p:sp>
    </p:spTree>
    <p:extLst>
      <p:ext uri="{BB962C8B-B14F-4D97-AF65-F5344CB8AC3E}">
        <p14:creationId xmlns:p14="http://schemas.microsoft.com/office/powerpoint/2010/main" val="1859919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179627290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lvl1pPr>
              <a:defRPr>
                <a:solidFill>
                  <a:schemeClr val="bg1"/>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140175611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975CF-B5C5-ED8A-88A0-8AE47B405E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C90DD9-4BCC-D20C-9CD3-C61570FC11E1}"/>
              </a:ext>
            </a:extLst>
          </p:cNvPr>
          <p:cNvSpPr>
            <a:spLocks noGrp="1"/>
          </p:cNvSpPr>
          <p:nvPr>
            <p:ph sz="half" idx="1"/>
          </p:nvPr>
        </p:nvSpPr>
        <p:spPr>
          <a:xfrm>
            <a:off x="152398" y="1340426"/>
            <a:ext cx="5181600" cy="4966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6FA598-F2AA-D757-9BAF-844B64AEC9B3}"/>
              </a:ext>
            </a:extLst>
          </p:cNvPr>
          <p:cNvSpPr>
            <a:spLocks noGrp="1"/>
          </p:cNvSpPr>
          <p:nvPr>
            <p:ph sz="half" idx="2"/>
          </p:nvPr>
        </p:nvSpPr>
        <p:spPr>
          <a:xfrm>
            <a:off x="5486398" y="1340426"/>
            <a:ext cx="5181600" cy="4966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6A8255EE-1863-610E-AAE1-EE332FFAC871}"/>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3647467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0FAF1-FDD2-DEBC-6AA4-EC4CCBD26AC6}"/>
              </a:ext>
            </a:extLst>
          </p:cNvPr>
          <p:cNvSpPr>
            <a:spLocks noGrp="1"/>
          </p:cNvSpPr>
          <p:nvPr>
            <p:ph type="title"/>
          </p:nvPr>
        </p:nvSpPr>
        <p:spPr>
          <a:xfrm>
            <a:off x="19554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3BFBA8-CEF2-8E5D-9095-7FA8144CBA6B}"/>
              </a:ext>
            </a:extLst>
          </p:cNvPr>
          <p:cNvSpPr>
            <a:spLocks noGrp="1"/>
          </p:cNvSpPr>
          <p:nvPr>
            <p:ph type="body" idx="1"/>
          </p:nvPr>
        </p:nvSpPr>
        <p:spPr>
          <a:xfrm>
            <a:off x="19554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25D4F3-A1B5-B917-5F54-AF19B274D4BE}"/>
              </a:ext>
            </a:extLst>
          </p:cNvPr>
          <p:cNvSpPr>
            <a:spLocks noGrp="1"/>
          </p:cNvSpPr>
          <p:nvPr>
            <p:ph sz="half" idx="2"/>
          </p:nvPr>
        </p:nvSpPr>
        <p:spPr>
          <a:xfrm>
            <a:off x="195548" y="2505075"/>
            <a:ext cx="5157787" cy="37710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E01150-5393-D283-E33B-3609AA2ABA7A}"/>
              </a:ext>
            </a:extLst>
          </p:cNvPr>
          <p:cNvSpPr>
            <a:spLocks noGrp="1"/>
          </p:cNvSpPr>
          <p:nvPr>
            <p:ph type="body" sz="quarter" idx="3"/>
          </p:nvPr>
        </p:nvSpPr>
        <p:spPr>
          <a:xfrm>
            <a:off x="552796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6017DC-0538-D4B7-3886-13292A469D67}"/>
              </a:ext>
            </a:extLst>
          </p:cNvPr>
          <p:cNvSpPr>
            <a:spLocks noGrp="1"/>
          </p:cNvSpPr>
          <p:nvPr>
            <p:ph sz="quarter" idx="4"/>
          </p:nvPr>
        </p:nvSpPr>
        <p:spPr>
          <a:xfrm>
            <a:off x="5527960" y="2505075"/>
            <a:ext cx="5183188" cy="37710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7D6DB7D3-E745-25B4-373D-DBC63B595AC0}"/>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1798000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6" name="Picture 5" descr="Shape&#10;&#10;AI-generated content may be incorrect.">
            <a:extLst>
              <a:ext uri="{FF2B5EF4-FFF2-40B4-BE49-F238E27FC236}">
                <a16:creationId xmlns:a16="http://schemas.microsoft.com/office/drawing/2014/main" id="{A6104FB5-1528-7DE1-824E-7AD7C56D3D94}"/>
              </a:ext>
            </a:extLst>
          </p:cNvPr>
          <p:cNvPicPr>
            <a:picLocks noChangeAspect="1"/>
          </p:cNvPicPr>
          <p:nvPr/>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
        <p:nvSpPr>
          <p:cNvPr id="8" name="Picture Placeholder 7">
            <a:extLst>
              <a:ext uri="{FF2B5EF4-FFF2-40B4-BE49-F238E27FC236}">
                <a16:creationId xmlns:a16="http://schemas.microsoft.com/office/drawing/2014/main" id="{280D6B9D-B233-5155-818B-A43B24A7784B}"/>
              </a:ext>
            </a:extLst>
          </p:cNvPr>
          <p:cNvSpPr>
            <a:spLocks noGrp="1"/>
          </p:cNvSpPr>
          <p:nvPr>
            <p:ph type="pic" sz="quarter" idx="13"/>
          </p:nvPr>
        </p:nvSpPr>
        <p:spPr>
          <a:xfrm>
            <a:off x="1444625" y="726643"/>
            <a:ext cx="4572000" cy="5257800"/>
          </a:xfrm>
          <a:effectLst>
            <a:outerShdw blurRad="795598" dist="50800" dir="5400000" algn="ctr" rotWithShape="0">
              <a:srgbClr val="000000">
                <a:alpha val="29550"/>
              </a:srgbClr>
            </a:outerShdw>
          </a:effectLst>
        </p:spPr>
        <p:txBody>
          <a:bodyPr/>
          <a:lstStyle/>
          <a:p>
            <a:r>
              <a:rPr lang="en-US"/>
              <a:t>Click icon to add picture</a:t>
            </a:r>
          </a:p>
        </p:txBody>
      </p:sp>
      <p:sp>
        <p:nvSpPr>
          <p:cNvPr id="10" name="Text Placeholder 9">
            <a:extLst>
              <a:ext uri="{FF2B5EF4-FFF2-40B4-BE49-F238E27FC236}">
                <a16:creationId xmlns:a16="http://schemas.microsoft.com/office/drawing/2014/main" id="{B0AF9B5C-EFE8-56ED-DF3C-AD835C9AFCF6}"/>
              </a:ext>
            </a:extLst>
          </p:cNvPr>
          <p:cNvSpPr>
            <a:spLocks noGrp="1"/>
          </p:cNvSpPr>
          <p:nvPr>
            <p:ph type="body" sz="quarter" idx="14"/>
          </p:nvPr>
        </p:nvSpPr>
        <p:spPr>
          <a:xfrm>
            <a:off x="6096000" y="1839913"/>
            <a:ext cx="4606925" cy="2857500"/>
          </a:xfrm>
        </p:spPr>
        <p:txBody>
          <a:bodyPr>
            <a:normAutofit/>
          </a:bodyPr>
          <a:lstStyle>
            <a:lvl1pPr marL="0" indent="0">
              <a:buNone/>
              <a:defRPr sz="2000" spc="0"/>
            </a:lvl1pPr>
          </a:lstStyle>
          <a:p>
            <a:pPr lvl="0"/>
            <a:r>
              <a:rPr lang="en-US"/>
              <a:t>Click to edit Master text styles</a:t>
            </a:r>
          </a:p>
        </p:txBody>
      </p:sp>
    </p:spTree>
    <p:extLst>
      <p:ext uri="{BB962C8B-B14F-4D97-AF65-F5344CB8AC3E}">
        <p14:creationId xmlns:p14="http://schemas.microsoft.com/office/powerpoint/2010/main" val="53204554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
        <p:nvSpPr>
          <p:cNvPr id="8" name="Picture Placeholder 7">
            <a:extLst>
              <a:ext uri="{FF2B5EF4-FFF2-40B4-BE49-F238E27FC236}">
                <a16:creationId xmlns:a16="http://schemas.microsoft.com/office/drawing/2014/main" id="{280D6B9D-B233-5155-818B-A43B24A7784B}"/>
              </a:ext>
            </a:extLst>
          </p:cNvPr>
          <p:cNvSpPr>
            <a:spLocks noGrp="1"/>
          </p:cNvSpPr>
          <p:nvPr>
            <p:ph type="pic" sz="quarter" idx="13"/>
          </p:nvPr>
        </p:nvSpPr>
        <p:spPr>
          <a:xfrm>
            <a:off x="1444625" y="726643"/>
            <a:ext cx="4572000" cy="5257800"/>
          </a:xfrm>
          <a:effectLst>
            <a:outerShdw blurRad="776969" dir="720000" algn="ctr" rotWithShape="0">
              <a:srgbClr val="000000">
                <a:alpha val="30000"/>
              </a:srgbClr>
            </a:outerShdw>
          </a:effectLst>
        </p:spPr>
        <p:txBody>
          <a:bodyPr/>
          <a:lstStyle/>
          <a:p>
            <a:r>
              <a:rPr lang="en-US"/>
              <a:t>Click icon to add picture</a:t>
            </a:r>
          </a:p>
        </p:txBody>
      </p:sp>
      <p:sp>
        <p:nvSpPr>
          <p:cNvPr id="10" name="Text Placeholder 9">
            <a:extLst>
              <a:ext uri="{FF2B5EF4-FFF2-40B4-BE49-F238E27FC236}">
                <a16:creationId xmlns:a16="http://schemas.microsoft.com/office/drawing/2014/main" id="{B0AF9B5C-EFE8-56ED-DF3C-AD835C9AFCF6}"/>
              </a:ext>
            </a:extLst>
          </p:cNvPr>
          <p:cNvSpPr>
            <a:spLocks noGrp="1"/>
          </p:cNvSpPr>
          <p:nvPr>
            <p:ph type="body" sz="quarter" idx="14"/>
          </p:nvPr>
        </p:nvSpPr>
        <p:spPr>
          <a:xfrm>
            <a:off x="6096000" y="1839913"/>
            <a:ext cx="4606925" cy="2857500"/>
          </a:xfrm>
        </p:spPr>
        <p:txBody>
          <a:bodyPr>
            <a:normAutofit/>
          </a:bodyPr>
          <a:lstStyle>
            <a:lvl1pPr marL="0" indent="0">
              <a:buNone/>
              <a:defRPr sz="2000" spc="0"/>
            </a:lvl1pPr>
          </a:lstStyle>
          <a:p>
            <a:pPr lvl="0"/>
            <a:r>
              <a:rPr lang="en-US"/>
              <a:t>Click to edit Master text styles</a:t>
            </a:r>
          </a:p>
        </p:txBody>
      </p:sp>
    </p:spTree>
    <p:extLst>
      <p:ext uri="{BB962C8B-B14F-4D97-AF65-F5344CB8AC3E}">
        <p14:creationId xmlns:p14="http://schemas.microsoft.com/office/powerpoint/2010/main" val="191231506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chemeClr val="bg1"/>
                </a:solidFill>
              </a:defRPr>
            </a:lvl1pPr>
          </a:lstStyle>
          <a:p>
            <a:fld id="{68A8D22E-6BC5-9E47-900C-2BB94685D9F5}" type="slidenum">
              <a:rPr lang="en-US" smtClean="0"/>
              <a:pPr/>
              <a:t>‹#›</a:t>
            </a:fld>
            <a:endParaRPr lang="en-US"/>
          </a:p>
        </p:txBody>
      </p:sp>
      <p:sp>
        <p:nvSpPr>
          <p:cNvPr id="3" name="Media Placeholder 2">
            <a:extLst>
              <a:ext uri="{FF2B5EF4-FFF2-40B4-BE49-F238E27FC236}">
                <a16:creationId xmlns:a16="http://schemas.microsoft.com/office/drawing/2014/main" id="{DDD5255E-B6EB-D6A8-9BA3-425DEF917F6C}"/>
              </a:ext>
            </a:extLst>
          </p:cNvPr>
          <p:cNvSpPr>
            <a:spLocks noGrp="1"/>
          </p:cNvSpPr>
          <p:nvPr>
            <p:ph type="media" sz="quarter" idx="13"/>
          </p:nvPr>
        </p:nvSpPr>
        <p:spPr>
          <a:xfrm>
            <a:off x="1205344" y="1225550"/>
            <a:ext cx="5808520" cy="4313238"/>
          </a:xfrm>
          <a:effectLst>
            <a:outerShdw blurRad="793118" dist="50800" dir="5400000" algn="ctr" rotWithShape="0">
              <a:srgbClr val="000000">
                <a:alpha val="30216"/>
              </a:srgbClr>
            </a:outerShdw>
          </a:effectLst>
        </p:spPr>
        <p:txBody>
          <a:bodyPr/>
          <a:lstStyle/>
          <a:p>
            <a:r>
              <a:rPr lang="en-US"/>
              <a:t>Click icon to add media</a:t>
            </a:r>
          </a:p>
        </p:txBody>
      </p:sp>
      <p:sp>
        <p:nvSpPr>
          <p:cNvPr id="7" name="Text Placeholder 6">
            <a:extLst>
              <a:ext uri="{FF2B5EF4-FFF2-40B4-BE49-F238E27FC236}">
                <a16:creationId xmlns:a16="http://schemas.microsoft.com/office/drawing/2014/main" id="{284B1204-54A6-51D2-01E0-4E74F28405BA}"/>
              </a:ext>
            </a:extLst>
          </p:cNvPr>
          <p:cNvSpPr>
            <a:spLocks noGrp="1"/>
          </p:cNvSpPr>
          <p:nvPr>
            <p:ph type="body" sz="quarter" idx="14"/>
          </p:nvPr>
        </p:nvSpPr>
        <p:spPr>
          <a:xfrm>
            <a:off x="7065963" y="2160588"/>
            <a:ext cx="3979862" cy="2557462"/>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362958607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AI-generated content may be incorrect.">
            <a:extLst>
              <a:ext uri="{FF2B5EF4-FFF2-40B4-BE49-F238E27FC236}">
                <a16:creationId xmlns:a16="http://schemas.microsoft.com/office/drawing/2014/main" id="{51D4DCB4-D71E-80F2-CD14-980FA57C2A14}"/>
              </a:ext>
            </a:extLst>
          </p:cNvPr>
          <p:cNvPicPr>
            <a:picLocks noChangeAspect="1"/>
          </p:cNvPicPr>
          <p:nvPr/>
        </p:nvPicPr>
        <p:blipFill>
          <a:blip r:embed="rId27"/>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C3549BF-250F-BA79-3611-D06653B9620F}"/>
              </a:ext>
            </a:extLst>
          </p:cNvPr>
          <p:cNvSpPr>
            <a:spLocks noGrp="1"/>
          </p:cNvSpPr>
          <p:nvPr>
            <p:ph type="title"/>
          </p:nvPr>
        </p:nvSpPr>
        <p:spPr>
          <a:xfrm>
            <a:off x="173180" y="365126"/>
            <a:ext cx="10515600" cy="8610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DC57C9-737B-B6D6-1314-78C22CCF953B}"/>
              </a:ext>
            </a:extLst>
          </p:cNvPr>
          <p:cNvSpPr>
            <a:spLocks noGrp="1"/>
          </p:cNvSpPr>
          <p:nvPr>
            <p:ph type="body" idx="1"/>
          </p:nvPr>
        </p:nvSpPr>
        <p:spPr>
          <a:xfrm>
            <a:off x="173180" y="1340427"/>
            <a:ext cx="10515600" cy="48365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779BD77-56B0-2B84-ADB2-A2EE1F0E50C4}"/>
              </a:ext>
            </a:extLst>
          </p:cNvPr>
          <p:cNvSpPr>
            <a:spLocks noGrp="1"/>
          </p:cNvSpPr>
          <p:nvPr>
            <p:ph type="sldNum" sz="quarter" idx="4"/>
          </p:nvPr>
        </p:nvSpPr>
        <p:spPr>
          <a:xfrm>
            <a:off x="9632372" y="6492875"/>
            <a:ext cx="2324099" cy="246495"/>
          </a:xfrm>
          <a:prstGeom prst="rect">
            <a:avLst/>
          </a:prstGeom>
        </p:spPr>
        <p:txBody>
          <a:bodyPr vert="horz" lIns="91440" tIns="45720" rIns="91440" bIns="45720" rtlCol="0" anchor="ctr"/>
          <a:lstStyle>
            <a:lvl1pPr algn="r">
              <a:defRPr sz="1400" b="1" i="0">
                <a:solidFill>
                  <a:srgbClr val="1E4782"/>
                </a:solidFill>
                <a:latin typeface="Arial" panose="020B0604020202020204" pitchFamily="34" charset="0"/>
                <a:cs typeface="Arial" panose="020B0604020202020204" pitchFamily="34" charset="0"/>
              </a:defRPr>
            </a:lvl1pPr>
          </a:lstStyle>
          <a:p>
            <a:fld id="{68A8D22E-6BC5-9E47-900C-2BB94685D9F5}" type="slidenum">
              <a:rPr lang="en-US" smtClean="0"/>
              <a:pPr/>
              <a:t>‹#›</a:t>
            </a:fld>
            <a:endParaRPr lang="en-US"/>
          </a:p>
        </p:txBody>
      </p:sp>
      <p:pic>
        <p:nvPicPr>
          <p:cNvPr id="4" name="Picture 3" descr="A blue and white flag&#10;&#10;Description automatically generated with low confidence">
            <a:extLst>
              <a:ext uri="{FF2B5EF4-FFF2-40B4-BE49-F238E27FC236}">
                <a16:creationId xmlns:a16="http://schemas.microsoft.com/office/drawing/2014/main" id="{87FBA7C7-3A0C-AD61-A872-8A641DB83502}"/>
              </a:ext>
            </a:extLst>
          </p:cNvPr>
          <p:cNvPicPr>
            <a:picLocks noChangeAspect="1"/>
          </p:cNvPicPr>
          <p:nvPr userDrawn="1"/>
        </p:nvPicPr>
        <p:blipFill>
          <a:blip r:embed="rId28"/>
          <a:stretch>
            <a:fillRect/>
          </a:stretch>
        </p:blipFill>
        <p:spPr>
          <a:xfrm>
            <a:off x="0" y="-1"/>
            <a:ext cx="12192000" cy="6858000"/>
          </a:xfrm>
          <a:prstGeom prst="rect">
            <a:avLst/>
          </a:prstGeom>
        </p:spPr>
      </p:pic>
      <p:sp>
        <p:nvSpPr>
          <p:cNvPr id="5" name="TextBox 4">
            <a:extLst>
              <a:ext uri="{FF2B5EF4-FFF2-40B4-BE49-F238E27FC236}">
                <a16:creationId xmlns:a16="http://schemas.microsoft.com/office/drawing/2014/main" id="{4EFD6E83-4CB8-4CA7-4B23-F9AE44F31199}"/>
              </a:ext>
            </a:extLst>
          </p:cNvPr>
          <p:cNvSpPr txBox="1"/>
          <p:nvPr userDrawn="1"/>
        </p:nvSpPr>
        <p:spPr>
          <a:xfrm>
            <a:off x="11353800" y="6379285"/>
            <a:ext cx="565674" cy="400110"/>
          </a:xfrm>
          <a:prstGeom prst="rect">
            <a:avLst/>
          </a:prstGeom>
          <a:noFill/>
        </p:spPr>
        <p:txBody>
          <a:bodyPr wrap="square" rtlCol="0">
            <a:spAutoFit/>
          </a:bodyPr>
          <a:lstStyle/>
          <a:p>
            <a:pPr algn="ctr"/>
            <a:fld id="{B7E03E9B-E934-2C4D-ADCE-95F69DF73B50}" type="slidenum">
              <a:rPr lang="en-US" sz="2000" b="1" smtClean="0">
                <a:solidFill>
                  <a:srgbClr val="8397E7"/>
                </a:solidFill>
              </a:rPr>
              <a:pPr algn="ctr"/>
              <a:t>‹#›</a:t>
            </a:fld>
            <a:endParaRPr lang="en-US" sz="2000" b="1">
              <a:solidFill>
                <a:srgbClr val="8397E7"/>
              </a:solidFill>
            </a:endParaRPr>
          </a:p>
        </p:txBody>
      </p:sp>
    </p:spTree>
    <p:extLst>
      <p:ext uri="{BB962C8B-B14F-4D97-AF65-F5344CB8AC3E}">
        <p14:creationId xmlns:p14="http://schemas.microsoft.com/office/powerpoint/2010/main" val="208018186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50" r:id="rId22"/>
    <p:sldLayoutId id="2147483669" r:id="rId23"/>
    <p:sldLayoutId id="2147483653" r:id="rId24"/>
    <p:sldLayoutId id="2147483670" r:id="rId25"/>
  </p:sldLayoutIdLst>
  <p:hf hdr="0" ftr="0" dt="0"/>
  <p:txStyles>
    <p:titleStyle>
      <a:lvl1pPr algn="l" defTabSz="914400" rtl="0" eaLnBrk="1" latinLnBrk="0" hangingPunct="1">
        <a:lnSpc>
          <a:spcPct val="90000"/>
        </a:lnSpc>
        <a:spcBef>
          <a:spcPct val="0"/>
        </a:spcBef>
        <a:buNone/>
        <a:defRPr sz="4400" b="1" i="0" kern="1200">
          <a:solidFill>
            <a:srgbClr val="347AB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1E478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1E478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1E478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s://www.ed.gov/sites/ed/files/documents/essa-act-of-1965.pdf" TargetMode="External"/><Relationship Id="rId7" Type="http://schemas.openxmlformats.org/officeDocument/2006/relationships/diagramQuickStyle" Target="../diagrams/quickStyle1.xml"/><Relationship Id="rId12"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Layout" Target="../diagrams/layout1.xml"/><Relationship Id="rId11" Type="http://schemas.openxmlformats.org/officeDocument/2006/relationships/image" Target="../media/image21.svg"/><Relationship Id="rId5" Type="http://schemas.openxmlformats.org/officeDocument/2006/relationships/diagramData" Target="../diagrams/data1.xml"/><Relationship Id="rId10" Type="http://schemas.openxmlformats.org/officeDocument/2006/relationships/image" Target="../media/image20.svg"/><Relationship Id="rId4" Type="http://schemas.openxmlformats.org/officeDocument/2006/relationships/hyperlink" Target="https://www.doe.mass.edu/federalgrants/titleiii-a/resources/activities.docx" TargetMode="External"/><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doe.mass.edu/ele/look-act.htm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www.doe.mass.edu/federalgrants/titleiii-a/resources/activities.docx" TargetMode="External"/><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doe.mass.edu/federalgrants/resources/equitableservices-essa/private-essa.docx"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www.doe.mass.edu/federalgrants/equitable-services/district-level.html" TargetMode="External"/><Relationship Id="rId4" Type="http://schemas.openxmlformats.org/officeDocument/2006/relationships/hyperlink" Target="https://www.doe.mass.edu/federalgrants/resources/equitableservices-essa/affirm-consultation.doc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ed.gov/sites/ed/files/2020/07/titlethree.pdf"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doe.mass.edu/grants/2027/0180/"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hyperlink" Target="https://mass.egrantsmanagement.co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doe.mass.edu/federalgrants/titleiii-a/resources/consortia.docx" TargetMode="External"/><Relationship Id="rId3" Type="http://schemas.openxmlformats.org/officeDocument/2006/relationships/hyperlink" Target="https://www.doe.mass.edu/federalgrants/titleiii-a/resources/" TargetMode="External"/><Relationship Id="rId7" Type="http://schemas.openxmlformats.org/officeDocument/2006/relationships/hyperlink" Target="https://www.doe.mass.edu/federalgrants/titleiii-a/resources/qrg.docx"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hyperlink" Target="https://www.doe.mass.edu/federalgrants/titleiii-a/resources/activities.docx" TargetMode="External"/><Relationship Id="rId5" Type="http://schemas.openxmlformats.org/officeDocument/2006/relationships/hyperlink" Target="https://www.doe.mass.edu/federalgrants/resources/qrg-sns.docx" TargetMode="External"/><Relationship Id="rId4" Type="http://schemas.openxmlformats.org/officeDocument/2006/relationships/hyperlink" Target="https://www.doe.mass.edu/federalgrants/titleiii-a/resources/titleiii-resource-document.docx" TargetMode="External"/><Relationship Id="rId9"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hyperlink" Target="https://www.doe.mass.edu/federalgrants/liaisons.xlsx"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hyperlink" Target="mailto:dessi.g.kirova@mass.gov"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2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ed.gov/sites/ed/files/documents/essa-act-of-1965.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doe.mass.edu/federalgrants/titleiii-a/resources/titleiii-resource-document.docx"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doe.mass.edu/grants/awards.html"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B4766-0EE3-8028-2E23-5FACFF09600A}"/>
              </a:ext>
            </a:extLst>
          </p:cNvPr>
          <p:cNvSpPr>
            <a:spLocks noGrp="1"/>
          </p:cNvSpPr>
          <p:nvPr>
            <p:ph type="ctrTitle"/>
          </p:nvPr>
        </p:nvSpPr>
        <p:spPr>
          <a:xfrm>
            <a:off x="285750" y="605994"/>
            <a:ext cx="10780356" cy="1652014"/>
          </a:xfrm>
        </p:spPr>
        <p:txBody>
          <a:bodyPr>
            <a:normAutofit/>
          </a:bodyPr>
          <a:lstStyle/>
          <a:p>
            <a:r>
              <a:rPr lang="en-US" sz="6000">
                <a:solidFill>
                  <a:srgbClr val="002060"/>
                </a:solidFill>
              </a:rPr>
              <a:t>Title IIIA English Learner Grant</a:t>
            </a:r>
          </a:p>
        </p:txBody>
      </p:sp>
      <p:sp>
        <p:nvSpPr>
          <p:cNvPr id="5" name="Subtitle 4">
            <a:extLst>
              <a:ext uri="{FF2B5EF4-FFF2-40B4-BE49-F238E27FC236}">
                <a16:creationId xmlns:a16="http://schemas.microsoft.com/office/drawing/2014/main" id="{A3866ADB-4A9F-337E-B039-7A611CA9D9E9}"/>
              </a:ext>
            </a:extLst>
          </p:cNvPr>
          <p:cNvSpPr>
            <a:spLocks noGrp="1"/>
          </p:cNvSpPr>
          <p:nvPr>
            <p:ph type="subTitle" idx="1"/>
          </p:nvPr>
        </p:nvSpPr>
        <p:spPr>
          <a:xfrm>
            <a:off x="285750" y="2448175"/>
            <a:ext cx="10079182" cy="1558636"/>
          </a:xfrm>
        </p:spPr>
        <p:txBody>
          <a:bodyPr>
            <a:normAutofit/>
          </a:bodyPr>
          <a:lstStyle/>
          <a:p>
            <a:r>
              <a:rPr lang="en-US" sz="2800" b="1" dirty="0">
                <a:solidFill>
                  <a:schemeClr val="tx2"/>
                </a:solidFill>
              </a:rPr>
              <a:t>Federal Grant Programs, FY 2027</a:t>
            </a:r>
          </a:p>
          <a:p>
            <a:r>
              <a:rPr lang="en-US" sz="2800" b="1" dirty="0">
                <a:solidFill>
                  <a:schemeClr val="tx2"/>
                </a:solidFill>
              </a:rPr>
              <a:t>August 13, 2026</a:t>
            </a:r>
          </a:p>
        </p:txBody>
      </p:sp>
    </p:spTree>
    <p:extLst>
      <p:ext uri="{BB962C8B-B14F-4D97-AF65-F5344CB8AC3E}">
        <p14:creationId xmlns:p14="http://schemas.microsoft.com/office/powerpoint/2010/main" val="3472057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0182-AC7A-4B37-870E-77C691E9BFE4}"/>
              </a:ext>
            </a:extLst>
          </p:cNvPr>
          <p:cNvSpPr>
            <a:spLocks noGrp="1"/>
          </p:cNvSpPr>
          <p:nvPr>
            <p:ph type="title"/>
          </p:nvPr>
        </p:nvSpPr>
        <p:spPr/>
        <p:txBody>
          <a:bodyPr>
            <a:normAutofit fontScale="90000"/>
          </a:bodyPr>
          <a:lstStyle/>
          <a:p>
            <a:r>
              <a:rPr lang="en-US"/>
              <a:t>Title IIIA English Learner Grant Requirements</a:t>
            </a:r>
          </a:p>
        </p:txBody>
      </p:sp>
      <p:sp>
        <p:nvSpPr>
          <p:cNvPr id="3" name="Content Placeholder 2">
            <a:extLst>
              <a:ext uri="{FF2B5EF4-FFF2-40B4-BE49-F238E27FC236}">
                <a16:creationId xmlns:a16="http://schemas.microsoft.com/office/drawing/2014/main" id="{5C1B4857-BCD6-423F-B2F7-6EC2B8446025}"/>
              </a:ext>
            </a:extLst>
          </p:cNvPr>
          <p:cNvSpPr>
            <a:spLocks noGrp="1"/>
          </p:cNvSpPr>
          <p:nvPr>
            <p:ph idx="1"/>
          </p:nvPr>
        </p:nvSpPr>
        <p:spPr>
          <a:xfrm>
            <a:off x="173180" y="1876424"/>
            <a:ext cx="7249082" cy="4129521"/>
          </a:xfrm>
        </p:spPr>
        <p:txBody>
          <a:bodyPr>
            <a:normAutofit lnSpcReduction="10000"/>
          </a:bodyPr>
          <a:lstStyle/>
          <a:p>
            <a:pPr marL="0" indent="0">
              <a:spcBef>
                <a:spcPts val="280"/>
              </a:spcBef>
              <a:buClr>
                <a:srgbClr val="FF9933"/>
              </a:buClr>
              <a:buNone/>
            </a:pPr>
            <a:r>
              <a:rPr lang="en-US" sz="2400" b="1">
                <a:solidFill>
                  <a:srgbClr val="002060"/>
                </a:solidFill>
                <a:ea typeface="Calibri" panose="020F0502020204030204" pitchFamily="34" charset="0"/>
              </a:rPr>
              <a:t>Title IIIA program requirements: </a:t>
            </a:r>
          </a:p>
          <a:p>
            <a:pPr>
              <a:spcBef>
                <a:spcPts val="280"/>
              </a:spcBef>
              <a:buClr>
                <a:srgbClr val="FF9933"/>
              </a:buClr>
              <a:buFont typeface="Wingdings" panose="05000000000000000000" pitchFamily="2" charset="2"/>
              <a:buChar char="ü"/>
            </a:pPr>
            <a:r>
              <a:rPr lang="en-US" sz="2400">
                <a:solidFill>
                  <a:srgbClr val="002060"/>
                </a:solidFill>
                <a:ea typeface="Calibri" panose="020F0502020204030204" pitchFamily="34" charset="0"/>
              </a:rPr>
              <a:t> Increase the English proficiency of ELs by providing supplemental effective language instruction</a:t>
            </a:r>
          </a:p>
          <a:p>
            <a:pPr>
              <a:spcBef>
                <a:spcPts val="280"/>
              </a:spcBef>
              <a:buClr>
                <a:srgbClr val="FF9933"/>
              </a:buClr>
              <a:buFont typeface="Wingdings" panose="05000000000000000000" pitchFamily="2" charset="2"/>
              <a:buChar char="ü"/>
            </a:pPr>
            <a:r>
              <a:rPr lang="en-US" sz="2400">
                <a:solidFill>
                  <a:srgbClr val="002060"/>
                </a:solidFill>
                <a:ea typeface="Calibri" panose="020F0502020204030204" pitchFamily="34" charset="0"/>
              </a:rPr>
              <a:t> Provide effective professional development</a:t>
            </a:r>
          </a:p>
          <a:p>
            <a:pPr>
              <a:spcBef>
                <a:spcPts val="280"/>
              </a:spcBef>
              <a:buClr>
                <a:srgbClr val="FF9933"/>
              </a:buClr>
              <a:buFont typeface="Wingdings" panose="05000000000000000000" pitchFamily="2" charset="2"/>
              <a:buChar char="ü"/>
            </a:pPr>
            <a:r>
              <a:rPr lang="en-US" sz="2400">
                <a:solidFill>
                  <a:srgbClr val="002060"/>
                </a:solidFill>
                <a:ea typeface="Calibri" panose="020F0502020204030204" pitchFamily="34" charset="0"/>
              </a:rPr>
              <a:t> Provide effective parental engagement strategies and activities for ELs families</a:t>
            </a:r>
          </a:p>
          <a:p>
            <a:pPr marL="0" indent="0">
              <a:spcBef>
                <a:spcPts val="280"/>
              </a:spcBef>
              <a:buNone/>
            </a:pPr>
            <a:endParaRPr lang="en-US" sz="2400">
              <a:solidFill>
                <a:srgbClr val="002060"/>
              </a:solidFill>
              <a:ea typeface="Calibri" panose="020F0502020204030204" pitchFamily="34" charset="0"/>
            </a:endParaRPr>
          </a:p>
          <a:p>
            <a:pPr marL="0" indent="0">
              <a:spcBef>
                <a:spcPts val="280"/>
              </a:spcBef>
              <a:buNone/>
            </a:pPr>
            <a:r>
              <a:rPr lang="en-US" sz="2400">
                <a:solidFill>
                  <a:srgbClr val="002060"/>
                </a:solidFill>
                <a:ea typeface="Calibri" panose="020F0502020204030204" pitchFamily="34" charset="0"/>
                <a:hlinkClick r:id="rId3"/>
              </a:rPr>
              <a:t>Title IIIA, Section 3115(c)  </a:t>
            </a:r>
            <a:endParaRPr lang="en-US" sz="2400">
              <a:solidFill>
                <a:srgbClr val="002060"/>
              </a:solidFill>
              <a:ea typeface="Calibri" panose="020F0502020204030204" pitchFamily="34" charset="0"/>
            </a:endParaRPr>
          </a:p>
          <a:p>
            <a:pPr marL="0" indent="0">
              <a:spcBef>
                <a:spcPts val="280"/>
              </a:spcBef>
              <a:buNone/>
            </a:pPr>
            <a:endParaRPr lang="en-US" sz="2400" u="sng">
              <a:hlinkClick r:id="rId4"/>
            </a:endParaRPr>
          </a:p>
          <a:p>
            <a:pPr marL="0" indent="0">
              <a:spcBef>
                <a:spcPts val="280"/>
              </a:spcBef>
              <a:buNone/>
            </a:pPr>
            <a:endParaRPr lang="en-US" sz="2400" u="sng">
              <a:hlinkClick r:id="rId4"/>
            </a:endParaRPr>
          </a:p>
          <a:p>
            <a:pPr marL="0" indent="0">
              <a:spcBef>
                <a:spcPts val="280"/>
              </a:spcBef>
              <a:buNone/>
            </a:pPr>
            <a:br>
              <a:rPr lang="en-US" sz="2400" u="sng">
                <a:hlinkClick r:id="rId4"/>
              </a:rPr>
            </a:br>
            <a:r>
              <a:rPr lang="en-US" sz="1600" u="sng">
                <a:hlinkClick r:id="rId4"/>
              </a:rPr>
              <a:t>https://www.doe.mass.edu/federalgrants/titleiii-a/resources/activities.docx</a:t>
            </a:r>
            <a:r>
              <a:rPr lang="en-US" sz="1600" u="sng"/>
              <a:t> </a:t>
            </a:r>
            <a:endParaRPr lang="en-US" sz="1600"/>
          </a:p>
          <a:p>
            <a:pPr marL="0" indent="0">
              <a:spcBef>
                <a:spcPts val="280"/>
              </a:spcBef>
              <a:buNone/>
            </a:pPr>
            <a:endParaRPr lang="en-US" sz="2400">
              <a:solidFill>
                <a:srgbClr val="002060"/>
              </a:solidFill>
              <a:ea typeface="Calibri" panose="020F0502020204030204" pitchFamily="34" charset="0"/>
            </a:endParaRPr>
          </a:p>
        </p:txBody>
      </p:sp>
      <p:graphicFrame>
        <p:nvGraphicFramePr>
          <p:cNvPr id="5" name="Diagram 4">
            <a:extLst>
              <a:ext uri="{FF2B5EF4-FFF2-40B4-BE49-F238E27FC236}">
                <a16:creationId xmlns:a16="http://schemas.microsoft.com/office/drawing/2014/main" id="{9C4ACDCF-A2A4-4914-8544-A9F8A4E8653A}"/>
              </a:ext>
            </a:extLst>
          </p:cNvPr>
          <p:cNvGraphicFramePr/>
          <p:nvPr>
            <p:extLst>
              <p:ext uri="{D42A27DB-BD31-4B8C-83A1-F6EECF244321}">
                <p14:modId xmlns:p14="http://schemas.microsoft.com/office/powerpoint/2010/main" val="4288248189"/>
              </p:ext>
            </p:extLst>
          </p:nvPr>
        </p:nvGraphicFramePr>
        <p:xfrm>
          <a:off x="7422261" y="1783396"/>
          <a:ext cx="4500978" cy="42524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Graphic 5" descr="Classroom with solid fill">
            <a:extLst>
              <a:ext uri="{FF2B5EF4-FFF2-40B4-BE49-F238E27FC236}">
                <a16:creationId xmlns:a16="http://schemas.microsoft.com/office/drawing/2014/main" id="{A550806E-586C-12B0-D75C-CAA08CC518D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215550" y="3082539"/>
            <a:ext cx="914400" cy="914400"/>
          </a:xfrm>
          <a:prstGeom prst="rect">
            <a:avLst/>
          </a:prstGeom>
        </p:spPr>
      </p:pic>
      <p:pic>
        <p:nvPicPr>
          <p:cNvPr id="8" name="Graphic 7" descr="Family with two children with solid fill">
            <a:extLst>
              <a:ext uri="{FF2B5EF4-FFF2-40B4-BE49-F238E27FC236}">
                <a16:creationId xmlns:a16="http://schemas.microsoft.com/office/drawing/2014/main" id="{41C0BA5A-7A38-CEB1-A94E-1DD835F52F2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88779" y="5324707"/>
            <a:ext cx="914400" cy="914400"/>
          </a:xfrm>
          <a:prstGeom prst="rect">
            <a:avLst/>
          </a:prstGeom>
        </p:spPr>
      </p:pic>
      <p:pic>
        <p:nvPicPr>
          <p:cNvPr id="10" name="Graphic 9" descr="Teacher with solid fill">
            <a:extLst>
              <a:ext uri="{FF2B5EF4-FFF2-40B4-BE49-F238E27FC236}">
                <a16:creationId xmlns:a16="http://schemas.microsoft.com/office/drawing/2014/main" id="{9D87ECF5-B92E-C1CF-B89C-35D9D14E3CF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861706" y="5375983"/>
            <a:ext cx="914400" cy="914400"/>
          </a:xfrm>
          <a:prstGeom prst="rect">
            <a:avLst/>
          </a:prstGeom>
        </p:spPr>
      </p:pic>
    </p:spTree>
    <p:extLst>
      <p:ext uri="{BB962C8B-B14F-4D97-AF65-F5344CB8AC3E}">
        <p14:creationId xmlns:p14="http://schemas.microsoft.com/office/powerpoint/2010/main" val="1795285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0182-AC7A-4B37-870E-77C691E9BFE4}"/>
              </a:ext>
            </a:extLst>
          </p:cNvPr>
          <p:cNvSpPr>
            <a:spLocks noGrp="1"/>
          </p:cNvSpPr>
          <p:nvPr>
            <p:ph type="title"/>
          </p:nvPr>
        </p:nvSpPr>
        <p:spPr/>
        <p:txBody>
          <a:bodyPr>
            <a:normAutofit fontScale="90000"/>
          </a:bodyPr>
          <a:lstStyle/>
          <a:p>
            <a:r>
              <a:rPr lang="en-US"/>
              <a:t>Title IIIA Supplement Not Supplant Provision </a:t>
            </a:r>
          </a:p>
        </p:txBody>
      </p:sp>
      <p:sp>
        <p:nvSpPr>
          <p:cNvPr id="3" name="Content Placeholder 2">
            <a:extLst>
              <a:ext uri="{FF2B5EF4-FFF2-40B4-BE49-F238E27FC236}">
                <a16:creationId xmlns:a16="http://schemas.microsoft.com/office/drawing/2014/main" id="{5C1B4857-BCD6-423F-B2F7-6EC2B8446025}"/>
              </a:ext>
            </a:extLst>
          </p:cNvPr>
          <p:cNvSpPr>
            <a:spLocks noGrp="1"/>
          </p:cNvSpPr>
          <p:nvPr>
            <p:ph idx="1"/>
          </p:nvPr>
        </p:nvSpPr>
        <p:spPr>
          <a:xfrm>
            <a:off x="173179" y="1914524"/>
            <a:ext cx="11890665" cy="4091421"/>
          </a:xfrm>
        </p:spPr>
        <p:txBody>
          <a:bodyPr vert="horz" lIns="91440" tIns="45720" rIns="91440" bIns="45720" rtlCol="0" anchor="t">
            <a:normAutofit/>
          </a:bodyPr>
          <a:lstStyle/>
          <a:p>
            <a:pPr marL="0" marR="0" indent="0">
              <a:spcBef>
                <a:spcPts val="0"/>
              </a:spcBef>
              <a:spcAft>
                <a:spcPts val="0"/>
              </a:spcAft>
              <a:buNone/>
            </a:pPr>
            <a:r>
              <a:rPr lang="en-US" sz="2800" b="1">
                <a:effectLst/>
                <a:ea typeface="Times New Roman" panose="02020603050405020304" pitchFamily="18" charset="0"/>
              </a:rPr>
              <a:t>SUPPLEMENT, NOT SUPPLANT:  Section 3115(g) </a:t>
            </a:r>
            <a:r>
              <a:rPr lang="en-US" sz="2800">
                <a:effectLst/>
                <a:ea typeface="Times New Roman" panose="02020603050405020304" pitchFamily="18" charset="0"/>
              </a:rPr>
              <a:t>– </a:t>
            </a:r>
          </a:p>
          <a:p>
            <a:pPr marL="0" marR="0" indent="0">
              <a:spcBef>
                <a:spcPts val="0"/>
              </a:spcBef>
              <a:spcAft>
                <a:spcPts val="0"/>
              </a:spcAft>
              <a:buNone/>
            </a:pPr>
            <a:endParaRPr lang="en-US" sz="2800">
              <a:ea typeface="Times New Roman" panose="02020603050405020304" pitchFamily="18" charset="0"/>
            </a:endParaRPr>
          </a:p>
          <a:p>
            <a:pPr marL="0" indent="0">
              <a:spcBef>
                <a:spcPts val="0"/>
              </a:spcBef>
              <a:buNone/>
            </a:pPr>
            <a:r>
              <a:rPr lang="en-US" sz="2800">
                <a:effectLst/>
                <a:latin typeface="Arial"/>
                <a:ea typeface="Times New Roman" panose="02020603050405020304" pitchFamily="18" charset="0"/>
                <a:cs typeface="Arial"/>
              </a:rPr>
              <a:t>Federal funds made available under this subpart shall be used </a:t>
            </a:r>
            <a:r>
              <a:rPr lang="en-US">
                <a:latin typeface="Arial"/>
                <a:ea typeface="Times New Roman" panose="02020603050405020304" pitchFamily="18" charset="0"/>
                <a:cs typeface="Arial"/>
              </a:rPr>
              <a:t>to </a:t>
            </a:r>
            <a:r>
              <a:rPr lang="en-US" sz="2800">
                <a:effectLst/>
                <a:latin typeface="Arial"/>
                <a:ea typeface="Times New Roman" panose="02020603050405020304" pitchFamily="18" charset="0"/>
                <a:cs typeface="Arial"/>
              </a:rPr>
              <a:t>supplement the level of Federal, State, and local public funds that, in the absence of such availability, would have been expended for programs for English learners and immigrant children and youth and in no case to supplant such Federal, State, and local public funds.</a:t>
            </a:r>
            <a:endParaRPr lang="en-US" sz="3600">
              <a:effectLst/>
              <a:latin typeface="Arial"/>
              <a:ea typeface="Times New Roman" panose="02020603050405020304" pitchFamily="18" charset="0"/>
              <a:cs typeface="Arial"/>
            </a:endParaRPr>
          </a:p>
          <a:p>
            <a:pPr marL="0" indent="0">
              <a:spcBef>
                <a:spcPts val="280"/>
              </a:spcBef>
              <a:buNone/>
            </a:pPr>
            <a:endParaRPr lang="en-US" sz="2800">
              <a:solidFill>
                <a:srgbClr val="002060"/>
              </a:solidFill>
              <a:ea typeface="Calibri" panose="020F0502020204030204" pitchFamily="34" charset="0"/>
            </a:endParaRPr>
          </a:p>
        </p:txBody>
      </p:sp>
      <p:pic>
        <p:nvPicPr>
          <p:cNvPr id="6" name="Picture 5">
            <a:extLst>
              <a:ext uri="{FF2B5EF4-FFF2-40B4-BE49-F238E27FC236}">
                <a16:creationId xmlns:a16="http://schemas.microsoft.com/office/drawing/2014/main" id="{6EE3B4A0-96B7-4A5C-9A93-037A03FEE730}"/>
              </a:ext>
            </a:extLst>
          </p:cNvPr>
          <p:cNvPicPr>
            <a:picLocks noChangeAspect="1"/>
          </p:cNvPicPr>
          <p:nvPr/>
        </p:nvPicPr>
        <p:blipFill>
          <a:blip r:embed="rId3"/>
          <a:stretch>
            <a:fillRect/>
          </a:stretch>
        </p:blipFill>
        <p:spPr>
          <a:xfrm>
            <a:off x="9607691" y="541988"/>
            <a:ext cx="2162175" cy="2000250"/>
          </a:xfrm>
          <a:prstGeom prst="rect">
            <a:avLst/>
          </a:prstGeom>
        </p:spPr>
      </p:pic>
    </p:spTree>
    <p:extLst>
      <p:ext uri="{BB962C8B-B14F-4D97-AF65-F5344CB8AC3E}">
        <p14:creationId xmlns:p14="http://schemas.microsoft.com/office/powerpoint/2010/main" val="2366777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BFAA7-EA93-41AF-A89F-3F997AF033B6}"/>
              </a:ext>
            </a:extLst>
          </p:cNvPr>
          <p:cNvSpPr>
            <a:spLocks noGrp="1"/>
          </p:cNvSpPr>
          <p:nvPr>
            <p:ph type="title"/>
          </p:nvPr>
        </p:nvSpPr>
        <p:spPr/>
        <p:txBody>
          <a:bodyPr>
            <a:normAutofit fontScale="90000"/>
          </a:bodyPr>
          <a:lstStyle/>
          <a:p>
            <a:r>
              <a:rPr lang="en-US"/>
              <a:t>How to Supplement Existing Initiatives with Title IIIA funds?</a:t>
            </a:r>
          </a:p>
        </p:txBody>
      </p:sp>
      <p:sp>
        <p:nvSpPr>
          <p:cNvPr id="4" name="Slide Number Placeholder 3">
            <a:extLst>
              <a:ext uri="{FF2B5EF4-FFF2-40B4-BE49-F238E27FC236}">
                <a16:creationId xmlns:a16="http://schemas.microsoft.com/office/drawing/2014/main" id="{063C582E-4737-4888-B00F-1E08B1EA1D2C}"/>
              </a:ext>
            </a:extLst>
          </p:cNvPr>
          <p:cNvSpPr>
            <a:spLocks noGrp="1"/>
          </p:cNvSpPr>
          <p:nvPr>
            <p:ph type="sldNum" sz="quarter" idx="12"/>
          </p:nvPr>
        </p:nvSpPr>
        <p:spPr/>
        <p:txBody>
          <a:bodyPr/>
          <a:lstStyle/>
          <a:p>
            <a:fld id="{FF27229C-EC7B-4063-A33B-28A5E87E32ED}" type="slidenum">
              <a:rPr lang="zh-CN" altLang="en-US" smtClean="0"/>
              <a:pPr/>
              <a:t>12</a:t>
            </a:fld>
            <a:endParaRPr lang="zh-CN" altLang="en-US"/>
          </a:p>
        </p:txBody>
      </p:sp>
      <p:graphicFrame>
        <p:nvGraphicFramePr>
          <p:cNvPr id="8" name="Table 8">
            <a:extLst>
              <a:ext uri="{FF2B5EF4-FFF2-40B4-BE49-F238E27FC236}">
                <a16:creationId xmlns:a16="http://schemas.microsoft.com/office/drawing/2014/main" id="{D4FF394F-2167-4542-89CE-1AB3D9D5FCD0}"/>
              </a:ext>
            </a:extLst>
          </p:cNvPr>
          <p:cNvGraphicFramePr>
            <a:graphicFrameLocks noGrp="1"/>
          </p:cNvGraphicFramePr>
          <p:nvPr>
            <p:extLst>
              <p:ext uri="{D42A27DB-BD31-4B8C-83A1-F6EECF244321}">
                <p14:modId xmlns:p14="http://schemas.microsoft.com/office/powerpoint/2010/main" val="534012462"/>
              </p:ext>
            </p:extLst>
          </p:nvPr>
        </p:nvGraphicFramePr>
        <p:xfrm>
          <a:off x="82192" y="1654139"/>
          <a:ext cx="12014003" cy="5126805"/>
        </p:xfrm>
        <a:graphic>
          <a:graphicData uri="http://schemas.openxmlformats.org/drawingml/2006/table">
            <a:tbl>
              <a:tblPr firstRow="1" bandRow="1">
                <a:tableStyleId>{5C22544A-7EE6-4342-B048-85BDC9FD1C3A}</a:tableStyleId>
              </a:tblPr>
              <a:tblGrid>
                <a:gridCol w="3580870">
                  <a:extLst>
                    <a:ext uri="{9D8B030D-6E8A-4147-A177-3AD203B41FA5}">
                      <a16:colId xmlns:a16="http://schemas.microsoft.com/office/drawing/2014/main" val="2765809434"/>
                    </a:ext>
                  </a:extLst>
                </a:gridCol>
                <a:gridCol w="208280">
                  <a:extLst>
                    <a:ext uri="{9D8B030D-6E8A-4147-A177-3AD203B41FA5}">
                      <a16:colId xmlns:a16="http://schemas.microsoft.com/office/drawing/2014/main" val="3775651886"/>
                    </a:ext>
                  </a:extLst>
                </a:gridCol>
                <a:gridCol w="4146726">
                  <a:extLst>
                    <a:ext uri="{9D8B030D-6E8A-4147-A177-3AD203B41FA5}">
                      <a16:colId xmlns:a16="http://schemas.microsoft.com/office/drawing/2014/main" val="157485976"/>
                    </a:ext>
                  </a:extLst>
                </a:gridCol>
                <a:gridCol w="208280">
                  <a:extLst>
                    <a:ext uri="{9D8B030D-6E8A-4147-A177-3AD203B41FA5}">
                      <a16:colId xmlns:a16="http://schemas.microsoft.com/office/drawing/2014/main" val="2080902490"/>
                    </a:ext>
                  </a:extLst>
                </a:gridCol>
                <a:gridCol w="3869847">
                  <a:extLst>
                    <a:ext uri="{9D8B030D-6E8A-4147-A177-3AD203B41FA5}">
                      <a16:colId xmlns:a16="http://schemas.microsoft.com/office/drawing/2014/main" val="3680716511"/>
                    </a:ext>
                  </a:extLst>
                </a:gridCol>
              </a:tblGrid>
              <a:tr h="383239">
                <a:tc>
                  <a:txBody>
                    <a:bodyPr/>
                    <a:lstStyle/>
                    <a:p>
                      <a:pPr algn="ctr"/>
                      <a:r>
                        <a:rPr lang="en-US" sz="1800" b="1">
                          <a:latin typeface="Arial" panose="020B0604020202020204" pitchFamily="34" charset="0"/>
                          <a:ea typeface="Calibri" panose="020F0502020204030204" pitchFamily="34" charset="0"/>
                          <a:cs typeface="Arial" panose="020B0604020202020204" pitchFamily="34" charset="0"/>
                        </a:rPr>
                        <a:t>PD and Training</a:t>
                      </a:r>
                      <a:endParaRPr lang="en-US">
                        <a:latin typeface="Arial" panose="020B0604020202020204" pitchFamily="34" charset="0"/>
                        <a:cs typeface="Arial" panose="020B0604020202020204" pitchFamily="34" charset="0"/>
                      </a:endParaRPr>
                    </a:p>
                  </a:txBody>
                  <a:tcPr>
                    <a:solidFill>
                      <a:srgbClr val="002060"/>
                    </a:solidFill>
                  </a:tcPr>
                </a:tc>
                <a:tc>
                  <a:txBody>
                    <a:bodyPr/>
                    <a:lstStyle/>
                    <a:p>
                      <a:pPr algn="ctr"/>
                      <a:endParaRPr lang="en-US">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latin typeface="Arial" panose="020B0604020202020204" pitchFamily="34" charset="0"/>
                          <a:ea typeface="Calibri" panose="020F0502020204030204" pitchFamily="34" charset="0"/>
                          <a:cs typeface="Arial" panose="020B0604020202020204" pitchFamily="34" charset="0"/>
                        </a:rPr>
                        <a:t>Parental Engagement </a:t>
                      </a:r>
                    </a:p>
                  </a:txBody>
                  <a:tcPr>
                    <a:solidFill>
                      <a:srgbClr val="00206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1">
                        <a:latin typeface="Arial" panose="020B0604020202020204" pitchFamily="34" charset="0"/>
                        <a:ea typeface="Calibri" panose="020F0502020204030204" pitchFamily="34" charset="0"/>
                        <a:cs typeface="Arial" panose="020B0604020202020204" pitchFamily="34" charset="0"/>
                      </a:endParaRPr>
                    </a:p>
                  </a:txBody>
                  <a:tcPr>
                    <a:solidFill>
                      <a:schemeClr val="accent1">
                        <a:lumMod val="20000"/>
                        <a:lumOff val="80000"/>
                      </a:schemeClr>
                    </a:solidFill>
                  </a:tcPr>
                </a:tc>
                <a:tc>
                  <a:txBody>
                    <a:bodyPr/>
                    <a:lstStyle/>
                    <a:p>
                      <a:pPr marL="0" indent="0" algn="ctr">
                        <a:buFont typeface="Arial" panose="020B0604020202020204" pitchFamily="34" charset="0"/>
                        <a:buNone/>
                      </a:pPr>
                      <a:r>
                        <a:rPr lang="en-US" sz="1800" b="1">
                          <a:latin typeface="Arial" panose="020B0604020202020204" pitchFamily="34" charset="0"/>
                          <a:ea typeface="Calibri" panose="020F0502020204030204" pitchFamily="34" charset="0"/>
                          <a:cs typeface="Arial" panose="020B0604020202020204" pitchFamily="34" charset="0"/>
                        </a:rPr>
                        <a:t>Language Instruction</a:t>
                      </a:r>
                    </a:p>
                  </a:txBody>
                  <a:tcPr>
                    <a:solidFill>
                      <a:srgbClr val="002060"/>
                    </a:solidFill>
                  </a:tcPr>
                </a:tc>
                <a:extLst>
                  <a:ext uri="{0D108BD9-81ED-4DB2-BD59-A6C34878D82A}">
                    <a16:rowId xmlns:a16="http://schemas.microsoft.com/office/drawing/2014/main" val="799839234"/>
                  </a:ext>
                </a:extLst>
              </a:tr>
              <a:tr h="2679964">
                <a:tc>
                  <a:txBody>
                    <a:bodyPr/>
                    <a:lstStyle/>
                    <a:p>
                      <a:pPr marL="0" indent="0" algn="ctr">
                        <a:buNone/>
                      </a:pPr>
                      <a:r>
                        <a:rPr lang="en-US" sz="1800" b="1" i="0" u="sng" kern="1200">
                          <a:solidFill>
                            <a:schemeClr val="dk1"/>
                          </a:solidFill>
                          <a:effectLst/>
                          <a:latin typeface="Arial" panose="020B0604020202020204" pitchFamily="34" charset="0"/>
                          <a:ea typeface="+mn-ea"/>
                          <a:cs typeface="Arial" panose="020B0604020202020204" pitchFamily="34" charset="0"/>
                          <a:hlinkClick r:id="rId3"/>
                        </a:rPr>
                        <a:t>LOOK Act</a:t>
                      </a:r>
                      <a:endParaRPr lang="en-US" sz="1800" b="1" i="0" u="sng" kern="1200">
                        <a:solidFill>
                          <a:schemeClr val="dk1"/>
                        </a:solidFill>
                        <a:effectLst/>
                        <a:latin typeface="Arial" panose="020B0604020202020204" pitchFamily="34" charset="0"/>
                        <a:ea typeface="+mn-ea"/>
                        <a:cs typeface="Arial" panose="020B0604020202020204" pitchFamily="34" charset="0"/>
                      </a:endParaRPr>
                    </a:p>
                    <a:p>
                      <a:pPr marL="0" indent="0">
                        <a:buNone/>
                      </a:pPr>
                      <a:endParaRPr lang="en-US" sz="180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180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Before the beginning of each school year, districts must verify that each language acquisition educator is properly endorsed.</a:t>
                      </a:r>
                    </a:p>
                    <a:p>
                      <a:endParaRPr lang="en-US">
                        <a:solidFill>
                          <a:schemeClr val="accent1">
                            <a:lumMod val="50000"/>
                          </a:schemeClr>
                        </a:solidFill>
                        <a:latin typeface="Arial" panose="020B0604020202020204" pitchFamily="34" charset="0"/>
                        <a:cs typeface="Arial" panose="020B0604020202020204" pitchFamily="34" charset="0"/>
                      </a:endParaRPr>
                    </a:p>
                  </a:txBody>
                  <a:tcPr>
                    <a:solidFill>
                      <a:schemeClr val="accent4">
                        <a:lumMod val="20000"/>
                        <a:lumOff val="80000"/>
                      </a:schemeClr>
                    </a:solidFill>
                  </a:tcPr>
                </a:tc>
                <a:tc>
                  <a:txBody>
                    <a:bodyPr/>
                    <a:lstStyle/>
                    <a:p>
                      <a:endParaRPr lang="en-US">
                        <a:solidFill>
                          <a:schemeClr val="accent1">
                            <a:lumMod val="50000"/>
                          </a:schemeClr>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pPr marL="0" indent="0" algn="ctr">
                        <a:buNone/>
                      </a:pPr>
                      <a:r>
                        <a:rPr lang="en-US" sz="1800" b="1" i="0" u="sng" kern="1200">
                          <a:solidFill>
                            <a:schemeClr val="dk1"/>
                          </a:solidFill>
                          <a:effectLst/>
                          <a:latin typeface="Arial" panose="020B0604020202020204" pitchFamily="34" charset="0"/>
                          <a:ea typeface="+mn-ea"/>
                          <a:cs typeface="Arial" panose="020B0604020202020204" pitchFamily="34" charset="0"/>
                          <a:hlinkClick r:id="rId3"/>
                        </a:rPr>
                        <a:t>LOOK Act</a:t>
                      </a:r>
                      <a:endParaRPr lang="en-US" sz="1800" b="1" i="0" u="sng" kern="1200">
                        <a:solidFill>
                          <a:schemeClr val="dk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US" sz="180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r>
                        <a:rPr lang="en-US" sz="1800" b="0" i="0">
                          <a:solidFill>
                            <a:schemeClr val="accent1">
                              <a:lumMod val="50000"/>
                            </a:schemeClr>
                          </a:solidFill>
                          <a:effectLst/>
                          <a:latin typeface="Arial" panose="020B0604020202020204" pitchFamily="34" charset="0"/>
                          <a:cs typeface="Arial" panose="020B0604020202020204" pitchFamily="34" charset="0"/>
                        </a:rPr>
                        <a:t>Districts serving 100 or more English learners or in which English learners comprise at least 5 percent of the district's student population, whichever is less, must establish English Learner Parent Advisory Councils (ELPAC).</a:t>
                      </a:r>
                    </a:p>
                  </a:txBody>
                  <a:tcPr>
                    <a:solidFill>
                      <a:schemeClr val="accent4">
                        <a:lumMod val="20000"/>
                        <a:lumOff val="80000"/>
                      </a:schemeClr>
                    </a:solidFill>
                  </a:tcPr>
                </a:tc>
                <a:tc>
                  <a:txBody>
                    <a:bodyPr/>
                    <a:lstStyle/>
                    <a:p>
                      <a:pPr marL="0" indent="0">
                        <a:buFont typeface="Arial" panose="020B0604020202020204" pitchFamily="34" charset="0"/>
                        <a:buNone/>
                      </a:pPr>
                      <a:endParaRPr lang="en-US" sz="1800" b="0" i="0">
                        <a:solidFill>
                          <a:schemeClr val="accent1">
                            <a:lumMod val="50000"/>
                          </a:schemeClr>
                        </a:solidFill>
                        <a:effectLst/>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pPr marL="0" indent="0" algn="ctr">
                        <a:buNone/>
                      </a:pPr>
                      <a:r>
                        <a:rPr lang="en-US" sz="1800" b="1" i="0" u="sng" kern="1200">
                          <a:solidFill>
                            <a:schemeClr val="dk1"/>
                          </a:solidFill>
                          <a:effectLst/>
                          <a:latin typeface="Arial" panose="020B0604020202020204" pitchFamily="34" charset="0"/>
                          <a:ea typeface="+mn-ea"/>
                          <a:cs typeface="Arial" panose="020B0604020202020204" pitchFamily="34" charset="0"/>
                          <a:hlinkClick r:id="rId3"/>
                        </a:rPr>
                        <a:t>LOOK Act</a:t>
                      </a:r>
                      <a:endParaRPr lang="en-US" sz="1800" b="1" i="0" u="sng" kern="1200">
                        <a:solidFill>
                          <a:schemeClr val="dk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US" sz="1800" b="1">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r>
                        <a:rPr lang="en-US" sz="180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The LOOK Act allows districts the flexibility of implementing a language acquisition program that best fits the needs of their English learner population.</a:t>
                      </a:r>
                    </a:p>
                  </a:txBody>
                  <a:tcPr>
                    <a:solidFill>
                      <a:schemeClr val="accent4">
                        <a:lumMod val="20000"/>
                        <a:lumOff val="80000"/>
                      </a:schemeClr>
                    </a:solidFill>
                  </a:tcPr>
                </a:tc>
                <a:extLst>
                  <a:ext uri="{0D108BD9-81ED-4DB2-BD59-A6C34878D82A}">
                    <a16:rowId xmlns:a16="http://schemas.microsoft.com/office/drawing/2014/main" val="2378259874"/>
                  </a:ext>
                </a:extLst>
              </a:tr>
              <a:tr h="2063602">
                <a:tc>
                  <a:txBody>
                    <a:bodyPr/>
                    <a:lstStyle/>
                    <a:p>
                      <a:pPr marL="0" marR="0" lvl="0" indent="0" algn="ctr" rtl="0" eaLnBrk="1" fontAlgn="auto" latinLnBrk="0" hangingPunct="1">
                        <a:lnSpc>
                          <a:spcPct val="100000"/>
                        </a:lnSpc>
                        <a:spcBef>
                          <a:spcPts val="0"/>
                        </a:spcBef>
                        <a:spcAft>
                          <a:spcPts val="0"/>
                        </a:spcAft>
                        <a:buClrTx/>
                        <a:buSzTx/>
                        <a:buFontTx/>
                        <a:buNone/>
                      </a:pPr>
                      <a:r>
                        <a:rPr lang="en-US" sz="1800" b="1">
                          <a:solidFill>
                            <a:schemeClr val="accent1">
                              <a:lumMod val="50000"/>
                            </a:schemeClr>
                          </a:solidFill>
                          <a:effectLst/>
                          <a:latin typeface="Arial" panose="020B0604020202020204" pitchFamily="34" charset="0"/>
                          <a:ea typeface="Calibri"/>
                          <a:cs typeface="Arial" panose="020B0604020202020204" pitchFamily="34" charset="0"/>
                        </a:rPr>
                        <a:t>Title IIIA English Learner Grant </a:t>
                      </a:r>
                      <a:endParaRPr lang="en-US" sz="1800" b="1">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1">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p>
                      <a:r>
                        <a:rPr lang="en-US" sz="1800">
                          <a:solidFill>
                            <a:schemeClr val="accent1">
                              <a:lumMod val="50000"/>
                            </a:schemeClr>
                          </a:solidFill>
                          <a:latin typeface="Arial" panose="020B0604020202020204" pitchFamily="34" charset="0"/>
                          <a:cs typeface="Arial" panose="020B0604020202020204" pitchFamily="34" charset="0"/>
                        </a:rPr>
                        <a:t>Could fund professional development beyond the licensure endorsements, or the training required under the State law.</a:t>
                      </a:r>
                    </a:p>
                  </a:txBody>
                  <a:tcPr>
                    <a:solidFill>
                      <a:schemeClr val="accent4">
                        <a:lumMod val="40000"/>
                        <a:lumOff val="60000"/>
                      </a:schemeClr>
                    </a:solidFill>
                  </a:tcPr>
                </a:tc>
                <a:tc>
                  <a:txBody>
                    <a:bodyPr/>
                    <a:lstStyle/>
                    <a:p>
                      <a:endParaRPr lang="en-US" sz="2000">
                        <a:solidFill>
                          <a:schemeClr val="accent1">
                            <a:lumMod val="50000"/>
                          </a:schemeClr>
                        </a:solidFill>
                        <a:latin typeface="Arial" panose="020B0604020202020204" pitchFamily="34" charset="0"/>
                        <a:cs typeface="Arial" panose="020B0604020202020204" pitchFamily="34" charset="0"/>
                      </a:endParaRPr>
                    </a:p>
                  </a:txBody>
                  <a:tcPr>
                    <a:lnB w="12700" cap="flat" cmpd="sng" algn="ctr">
                      <a:noFill/>
                      <a:prstDash val="solid"/>
                      <a:round/>
                      <a:headEnd type="none" w="med" len="med"/>
                      <a:tailEnd type="none" w="med" len="med"/>
                    </a:lnB>
                    <a:solidFill>
                      <a:schemeClr val="accent1">
                        <a:lumMod val="20000"/>
                        <a:lumOff val="80000"/>
                      </a:schemeClr>
                    </a:solidFill>
                  </a:tcPr>
                </a:tc>
                <a:tc>
                  <a:txBody>
                    <a:bodyPr/>
                    <a:lstStyle/>
                    <a:p>
                      <a:pPr marL="0" marR="0" lvl="0" indent="0" algn="ctr">
                        <a:lnSpc>
                          <a:spcPct val="100000"/>
                        </a:lnSpc>
                        <a:spcBef>
                          <a:spcPts val="0"/>
                        </a:spcBef>
                        <a:spcAft>
                          <a:spcPts val="0"/>
                        </a:spcAft>
                        <a:buNone/>
                      </a:pPr>
                      <a:r>
                        <a:rPr lang="en-US" sz="1800" b="1" i="0" u="none" strike="noStrike" noProof="0">
                          <a:solidFill>
                            <a:schemeClr val="accent1">
                              <a:lumMod val="50000"/>
                            </a:schemeClr>
                          </a:solidFill>
                          <a:effectLst/>
                          <a:latin typeface="Arial" panose="020B0604020202020204" pitchFamily="34" charset="0"/>
                          <a:cs typeface="Arial" panose="020B0604020202020204" pitchFamily="34" charset="0"/>
                        </a:rPr>
                        <a:t>Title IIIA English Learner Grant </a:t>
                      </a:r>
                      <a:endParaRPr lang="en-US" sz="1800" b="1">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p>
                      <a:r>
                        <a:rPr lang="en-US" sz="1800">
                          <a:solidFill>
                            <a:schemeClr val="accent1">
                              <a:lumMod val="50000"/>
                            </a:schemeClr>
                          </a:solidFill>
                          <a:latin typeface="Arial" panose="020B0604020202020204" pitchFamily="34" charset="0"/>
                          <a:cs typeface="Arial" panose="020B0604020202020204" pitchFamily="34" charset="0"/>
                        </a:rPr>
                        <a:t>Could use the feedback from ELPAC to fund family events that meet specific language learning needs of the students and their families.</a:t>
                      </a:r>
                      <a:r>
                        <a:rPr lang="en-US" sz="2000">
                          <a:solidFill>
                            <a:schemeClr val="accent1">
                              <a:lumMod val="50000"/>
                            </a:schemeClr>
                          </a:solidFill>
                          <a:latin typeface="Arial" panose="020B0604020202020204" pitchFamily="34" charset="0"/>
                          <a:cs typeface="Arial" panose="020B0604020202020204" pitchFamily="34" charset="0"/>
                        </a:rPr>
                        <a:t> </a:t>
                      </a:r>
                    </a:p>
                  </a:txBody>
                  <a:tcPr>
                    <a:solidFill>
                      <a:schemeClr val="accent4">
                        <a:lumMod val="40000"/>
                        <a:lumOff val="60000"/>
                      </a:schemeClr>
                    </a:solidFill>
                  </a:tcPr>
                </a:tc>
                <a:tc>
                  <a:txBody>
                    <a:bodyPr/>
                    <a:lstStyle/>
                    <a:p>
                      <a:endParaRPr lang="en-US" sz="2000">
                        <a:solidFill>
                          <a:schemeClr val="accent1">
                            <a:lumMod val="50000"/>
                          </a:schemeClr>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pPr marL="0" marR="0" lvl="0" indent="0" algn="ctr">
                        <a:lnSpc>
                          <a:spcPct val="100000"/>
                        </a:lnSpc>
                        <a:spcBef>
                          <a:spcPts val="0"/>
                        </a:spcBef>
                        <a:spcAft>
                          <a:spcPts val="0"/>
                        </a:spcAft>
                        <a:buNone/>
                      </a:pPr>
                      <a:r>
                        <a:rPr lang="en-US" sz="1800" b="1" i="0" u="none" strike="noStrike" noProof="0">
                          <a:solidFill>
                            <a:schemeClr val="accent1">
                              <a:lumMod val="50000"/>
                            </a:schemeClr>
                          </a:solidFill>
                          <a:effectLst/>
                          <a:latin typeface="Arial" panose="020B0604020202020204" pitchFamily="34" charset="0"/>
                          <a:cs typeface="Arial" panose="020B0604020202020204" pitchFamily="34" charset="0"/>
                        </a:rPr>
                        <a:t>Title IIIA English Learner Grant </a:t>
                      </a:r>
                      <a:endParaRPr lang="en-US" sz="1800" b="1">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endParaRPr lang="en-US" sz="90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r>
                        <a:rPr lang="en-US" sz="1800">
                          <a:solidFill>
                            <a:schemeClr val="accent1">
                              <a:lumMod val="50000"/>
                            </a:schemeClr>
                          </a:solidFill>
                          <a:latin typeface="Arial" panose="020B0604020202020204" pitchFamily="34" charset="0"/>
                          <a:ea typeface="Calibri"/>
                          <a:cs typeface="Arial" panose="020B0604020202020204" pitchFamily="34" charset="0"/>
                        </a:rPr>
                        <a:t>Could fund a paraprofessional aide to support eligible EL students in the regular SEI class. </a:t>
                      </a:r>
                    </a:p>
                  </a:txBody>
                  <a:tcPr>
                    <a:solidFill>
                      <a:schemeClr val="accent4">
                        <a:lumMod val="40000"/>
                        <a:lumOff val="60000"/>
                      </a:schemeClr>
                    </a:solidFill>
                  </a:tcPr>
                </a:tc>
                <a:extLst>
                  <a:ext uri="{0D108BD9-81ED-4DB2-BD59-A6C34878D82A}">
                    <a16:rowId xmlns:a16="http://schemas.microsoft.com/office/drawing/2014/main" val="3495133830"/>
                  </a:ext>
                </a:extLst>
              </a:tr>
            </a:tbl>
          </a:graphicData>
        </a:graphic>
      </p:graphicFrame>
    </p:spTree>
    <p:extLst>
      <p:ext uri="{BB962C8B-B14F-4D97-AF65-F5344CB8AC3E}">
        <p14:creationId xmlns:p14="http://schemas.microsoft.com/office/powerpoint/2010/main" val="1687672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0182-AC7A-4B37-870E-77C691E9BFE4}"/>
              </a:ext>
            </a:extLst>
          </p:cNvPr>
          <p:cNvSpPr>
            <a:spLocks noGrp="1"/>
          </p:cNvSpPr>
          <p:nvPr>
            <p:ph type="title"/>
          </p:nvPr>
        </p:nvSpPr>
        <p:spPr/>
        <p:txBody>
          <a:bodyPr>
            <a:noAutofit/>
          </a:bodyPr>
          <a:lstStyle/>
          <a:p>
            <a:r>
              <a:rPr lang="en-US" sz="3200" dirty="0">
                <a:solidFill>
                  <a:schemeClr val="bg1"/>
                </a:solidFill>
              </a:rPr>
              <a:t>Title IIIA Sample Language Instruction Activities </a:t>
            </a:r>
          </a:p>
        </p:txBody>
      </p:sp>
      <p:sp>
        <p:nvSpPr>
          <p:cNvPr id="8" name="Content Placeholder 2">
            <a:extLst>
              <a:ext uri="{FF2B5EF4-FFF2-40B4-BE49-F238E27FC236}">
                <a16:creationId xmlns:a16="http://schemas.microsoft.com/office/drawing/2014/main" id="{080D42CC-91CF-5558-2075-28C8C3E7A76A}"/>
              </a:ext>
            </a:extLst>
          </p:cNvPr>
          <p:cNvSpPr txBox="1">
            <a:spLocks/>
          </p:cNvSpPr>
          <p:nvPr/>
        </p:nvSpPr>
        <p:spPr>
          <a:xfrm>
            <a:off x="7720280" y="1641399"/>
            <a:ext cx="4367814" cy="4052559"/>
          </a:xfrm>
          <a:prstGeom prst="rect">
            <a:avLst/>
          </a:prstGeom>
        </p:spPr>
        <p:txBody>
          <a:bodyPr>
            <a:noAutofit/>
          </a:bodyPr>
          <a:lstStyle>
            <a:lvl1pPr marL="228600" indent="-228600" algn="l" defTabSz="914400" rtl="0" eaLnBrk="1" latinLnBrk="0" hangingPunct="1">
              <a:lnSpc>
                <a:spcPct val="90000"/>
              </a:lnSpc>
              <a:spcBef>
                <a:spcPts val="1000"/>
              </a:spcBef>
              <a:buClr>
                <a:srgbClr val="E38526"/>
              </a:buClr>
              <a:buFont typeface="Arial" panose="020B0604020202020204" pitchFamily="34" charset="0"/>
              <a:buChar char="•"/>
              <a:defRPr sz="3200" kern="1200" baseline="0">
                <a:solidFill>
                  <a:schemeClr val="accent1">
                    <a:lumMod val="50000"/>
                  </a:schemeClr>
                </a:solidFill>
                <a:latin typeface="Segoe UI" panose="020B0502040204020203" pitchFamily="34" charset="0"/>
                <a:ea typeface="+mn-ea"/>
                <a:cs typeface="Segoe UI" panose="020B0502040204020203" pitchFamily="34" charset="0"/>
              </a:defRPr>
            </a:lvl1pPr>
            <a:lvl2pPr marL="736600" indent="-279400" algn="l" defTabSz="914400" rtl="0" eaLnBrk="1" latinLnBrk="0" hangingPunct="1">
              <a:lnSpc>
                <a:spcPct val="90000"/>
              </a:lnSpc>
              <a:spcBef>
                <a:spcPts val="500"/>
              </a:spcBef>
              <a:buClr>
                <a:srgbClr val="E38526"/>
              </a:buClr>
              <a:buFont typeface="Courier New" panose="02070309020205020404" pitchFamily="49" charset="0"/>
              <a:buChar char="o"/>
              <a:defRPr sz="2800" kern="1200">
                <a:solidFill>
                  <a:schemeClr val="accent1">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38526"/>
              </a:buClr>
              <a:buFont typeface="Wingdings" panose="05000000000000000000" pitchFamily="2" charset="2"/>
              <a:buChar char="§"/>
              <a:defRPr sz="2400" kern="1200">
                <a:solidFill>
                  <a:schemeClr val="accent1">
                    <a:lumMod val="50000"/>
                  </a:schemeClr>
                </a:solidFill>
                <a:latin typeface="Segoe UI" panose="020B0502040204020203" pitchFamily="34" charset="0"/>
                <a:ea typeface="+mn-ea"/>
                <a:cs typeface="Segoe UI" panose="020B0502040204020203" pitchFamily="34" charset="0"/>
              </a:defRPr>
            </a:lvl3pPr>
            <a:lvl4pPr marL="1651000" indent="-279400" algn="l" defTabSz="914400" rtl="0" eaLnBrk="1" latinLnBrk="0" hangingPunct="1">
              <a:lnSpc>
                <a:spcPct val="90000"/>
              </a:lnSpc>
              <a:spcBef>
                <a:spcPts val="500"/>
              </a:spcBef>
              <a:buClr>
                <a:srgbClr val="E38526"/>
              </a:buClr>
              <a:buFont typeface="Wingdings" panose="05000000000000000000" pitchFamily="2" charset="2"/>
              <a:buChar char="Ø"/>
              <a:defRPr sz="2000" kern="1200">
                <a:solidFill>
                  <a:schemeClr val="accent1">
                    <a:lumMod val="50000"/>
                  </a:schemeClr>
                </a:solidFill>
                <a:latin typeface="Segoe UI" panose="020B0502040204020203" pitchFamily="34" charset="0"/>
                <a:ea typeface="+mn-ea"/>
                <a:cs typeface="Segoe UI" panose="020B0502040204020203" pitchFamily="34" charset="0"/>
              </a:defRPr>
            </a:lvl4pPr>
            <a:lvl5pPr marL="2116138" indent="-287338" algn="l" defTabSz="914400" rtl="0" eaLnBrk="1" latinLnBrk="0" hangingPunct="1">
              <a:lnSpc>
                <a:spcPct val="90000"/>
              </a:lnSpc>
              <a:spcBef>
                <a:spcPts val="500"/>
              </a:spcBef>
              <a:buClr>
                <a:srgbClr val="E38526"/>
              </a:buClr>
              <a:buFont typeface="Wingdings" panose="05000000000000000000" pitchFamily="2" charset="2"/>
              <a:buChar char="v"/>
              <a:defRPr sz="2000" kern="1200">
                <a:solidFill>
                  <a:schemeClr val="accent1">
                    <a:lumMod val="5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solidFill>
                  <a:schemeClr val="tx1"/>
                </a:solidFill>
                <a:latin typeface="Arial" panose="020B0604020202020204" pitchFamily="34" charset="0"/>
                <a:cs typeface="Arial" panose="020B0604020202020204" pitchFamily="34" charset="0"/>
              </a:rPr>
              <a:t>Extended School Day Programming </a:t>
            </a:r>
          </a:p>
          <a:p>
            <a:r>
              <a:rPr lang="en-US" sz="1800" dirty="0">
                <a:solidFill>
                  <a:schemeClr val="tx1"/>
                </a:solidFill>
                <a:latin typeface="Arial" panose="020B0604020202020204" pitchFamily="34" charset="0"/>
                <a:cs typeface="Arial" panose="020B0604020202020204" pitchFamily="34" charset="0"/>
              </a:rPr>
              <a:t>Before and afterschool tutoring</a:t>
            </a:r>
          </a:p>
          <a:p>
            <a:r>
              <a:rPr lang="en-US" sz="1800" dirty="0">
                <a:solidFill>
                  <a:schemeClr val="tx1"/>
                </a:solidFill>
                <a:latin typeface="Arial" panose="020B0604020202020204" pitchFamily="34" charset="0"/>
                <a:cs typeface="Arial" panose="020B0604020202020204" pitchFamily="34" charset="0"/>
              </a:rPr>
              <a:t>College and career counseling for ELs</a:t>
            </a:r>
          </a:p>
          <a:p>
            <a:r>
              <a:rPr lang="en-US" sz="1800" dirty="0">
                <a:solidFill>
                  <a:schemeClr val="tx1"/>
                </a:solidFill>
                <a:latin typeface="Arial" panose="020B0604020202020204" pitchFamily="34" charset="0"/>
                <a:cs typeface="Arial" panose="020B0604020202020204" pitchFamily="34" charset="0"/>
              </a:rPr>
              <a:t>Social-emotional support for ELs</a:t>
            </a:r>
          </a:p>
          <a:p>
            <a:r>
              <a:rPr lang="en-US" sz="1800" dirty="0">
                <a:solidFill>
                  <a:schemeClr val="tx1"/>
                </a:solidFill>
                <a:latin typeface="Arial" panose="020B0604020202020204" pitchFamily="34" charset="0"/>
                <a:cs typeface="Arial" panose="020B0604020202020204" pitchFamily="34" charset="0"/>
              </a:rPr>
              <a:t>Field trips and experiential learning</a:t>
            </a:r>
          </a:p>
          <a:p>
            <a:r>
              <a:rPr lang="en-US" sz="1800" dirty="0">
                <a:solidFill>
                  <a:schemeClr val="tx1"/>
                </a:solidFill>
                <a:latin typeface="Arial" panose="020B0604020202020204" pitchFamily="34" charset="0"/>
                <a:cs typeface="Arial" panose="020B0604020202020204" pitchFamily="34" charset="0"/>
              </a:rPr>
              <a:t>EL program coordinator, directly working with ELs</a:t>
            </a:r>
          </a:p>
        </p:txBody>
      </p:sp>
      <p:sp>
        <p:nvSpPr>
          <p:cNvPr id="9" name="Content Placeholder 2">
            <a:extLst>
              <a:ext uri="{FF2B5EF4-FFF2-40B4-BE49-F238E27FC236}">
                <a16:creationId xmlns:a16="http://schemas.microsoft.com/office/drawing/2014/main" id="{FCC81CE5-A296-E50D-ED2E-52778482EC2B}"/>
              </a:ext>
            </a:extLst>
          </p:cNvPr>
          <p:cNvSpPr txBox="1">
            <a:spLocks/>
          </p:cNvSpPr>
          <p:nvPr/>
        </p:nvSpPr>
        <p:spPr>
          <a:xfrm>
            <a:off x="3058250" y="1823391"/>
            <a:ext cx="4459287" cy="40525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a:t>Extended School Year Programming</a:t>
            </a:r>
          </a:p>
          <a:p>
            <a:pPr>
              <a:buClr>
                <a:srgbClr val="FF9933"/>
              </a:buClr>
            </a:pPr>
            <a:r>
              <a:rPr lang="en-US" sz="1800"/>
              <a:t>Summer programming, including transportation </a:t>
            </a:r>
          </a:p>
          <a:p>
            <a:pPr>
              <a:buClr>
                <a:srgbClr val="FF9933"/>
              </a:buClr>
            </a:pPr>
            <a:r>
              <a:rPr lang="en-US" sz="1800"/>
              <a:t>Weekend and Spring break academies</a:t>
            </a:r>
          </a:p>
          <a:p>
            <a:pPr>
              <a:buClr>
                <a:srgbClr val="FF9933"/>
              </a:buClr>
            </a:pPr>
            <a:r>
              <a:rPr lang="en-US" sz="1800"/>
              <a:t>Program assistants’/tutors' stipends</a:t>
            </a:r>
          </a:p>
          <a:p>
            <a:pPr marL="0" indent="0">
              <a:buNone/>
            </a:pPr>
            <a:endParaRPr lang="en-US" sz="1800"/>
          </a:p>
          <a:p>
            <a:pPr marL="0" indent="0">
              <a:buFont typeface="Arial" panose="020B0604020202020204" pitchFamily="34" charset="0"/>
              <a:buNone/>
            </a:pPr>
            <a:endParaRPr lang="en-US" sz="1800"/>
          </a:p>
        </p:txBody>
      </p:sp>
      <p:sp>
        <p:nvSpPr>
          <p:cNvPr id="10" name="Content Placeholder 2">
            <a:extLst>
              <a:ext uri="{FF2B5EF4-FFF2-40B4-BE49-F238E27FC236}">
                <a16:creationId xmlns:a16="http://schemas.microsoft.com/office/drawing/2014/main" id="{A40AC140-BCCF-25BE-E2B3-DCEBDB15636B}"/>
              </a:ext>
            </a:extLst>
          </p:cNvPr>
          <p:cNvSpPr txBox="1">
            <a:spLocks/>
          </p:cNvSpPr>
          <p:nvPr/>
        </p:nvSpPr>
        <p:spPr>
          <a:xfrm>
            <a:off x="167829" y="2005385"/>
            <a:ext cx="2890421" cy="36885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a:t>Classroom Support</a:t>
            </a:r>
          </a:p>
          <a:p>
            <a:pPr marL="0" indent="0">
              <a:buFont typeface="Arial" panose="020B0604020202020204" pitchFamily="34" charset="0"/>
              <a:buNone/>
            </a:pPr>
            <a:r>
              <a:rPr lang="en-US" sz="1800">
                <a:latin typeface="Arial"/>
                <a:cs typeface="Arial"/>
              </a:rPr>
              <a:t>Classroom paraprofessionals, providing supplemental support for ELs</a:t>
            </a:r>
          </a:p>
          <a:p>
            <a:pPr marL="0" indent="0">
              <a:buFont typeface="Arial" panose="020B0604020202020204" pitchFamily="34" charset="0"/>
              <a:buNone/>
            </a:pPr>
            <a:endParaRPr lang="en-US" sz="1800"/>
          </a:p>
        </p:txBody>
      </p:sp>
      <p:pic>
        <p:nvPicPr>
          <p:cNvPr id="4" name="Graphic 3" descr="Classroom outline">
            <a:extLst>
              <a:ext uri="{FF2B5EF4-FFF2-40B4-BE49-F238E27FC236}">
                <a16:creationId xmlns:a16="http://schemas.microsoft.com/office/drawing/2014/main" id="{B9699B42-7165-C922-3B2E-D58DA2DBE8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2219" y="3706073"/>
            <a:ext cx="1837089" cy="1695994"/>
          </a:xfrm>
          <a:prstGeom prst="rect">
            <a:avLst/>
          </a:prstGeom>
        </p:spPr>
      </p:pic>
      <p:grpSp>
        <p:nvGrpSpPr>
          <p:cNvPr id="27" name="Group 26">
            <a:extLst>
              <a:ext uri="{FF2B5EF4-FFF2-40B4-BE49-F238E27FC236}">
                <a16:creationId xmlns:a16="http://schemas.microsoft.com/office/drawing/2014/main" id="{44B28E15-402C-64AA-58AC-78AFDC178D5E}"/>
              </a:ext>
            </a:extLst>
          </p:cNvPr>
          <p:cNvGrpSpPr/>
          <p:nvPr/>
        </p:nvGrpSpPr>
        <p:grpSpPr>
          <a:xfrm>
            <a:off x="4191871" y="4284240"/>
            <a:ext cx="2297321" cy="1549052"/>
            <a:chOff x="3744436" y="4045614"/>
            <a:chExt cx="3298621" cy="2321892"/>
          </a:xfrm>
        </p:grpSpPr>
        <p:pic>
          <p:nvPicPr>
            <p:cNvPr id="6" name="Graphic 5" descr="Backpack outline">
              <a:extLst>
                <a:ext uri="{FF2B5EF4-FFF2-40B4-BE49-F238E27FC236}">
                  <a16:creationId xmlns:a16="http://schemas.microsoft.com/office/drawing/2014/main" id="{6F3F8E63-9A4C-1A0A-1523-1AC9430033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44436" y="4129899"/>
              <a:ext cx="2237607" cy="2237607"/>
            </a:xfrm>
            <a:prstGeom prst="rect">
              <a:avLst/>
            </a:prstGeom>
          </p:spPr>
        </p:pic>
        <p:pic>
          <p:nvPicPr>
            <p:cNvPr id="11" name="Graphic 10" descr="Water Bottle outline">
              <a:extLst>
                <a:ext uri="{FF2B5EF4-FFF2-40B4-BE49-F238E27FC236}">
                  <a16:creationId xmlns:a16="http://schemas.microsoft.com/office/drawing/2014/main" id="{F9E3C7F0-6918-5E99-AABE-9EFCDD948C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21462" y="5041876"/>
              <a:ext cx="1119190" cy="1119190"/>
            </a:xfrm>
            <a:prstGeom prst="rect">
              <a:avLst/>
            </a:prstGeom>
          </p:spPr>
        </p:pic>
        <p:sp>
          <p:nvSpPr>
            <p:cNvPr id="13" name="Rectangle: Rounded Corners 12">
              <a:extLst>
                <a:ext uri="{FF2B5EF4-FFF2-40B4-BE49-F238E27FC236}">
                  <a16:creationId xmlns:a16="http://schemas.microsoft.com/office/drawing/2014/main" id="{B5466BA0-85AC-63F9-5F0A-271DBAAF78C5}"/>
                </a:ext>
              </a:extLst>
            </p:cNvPr>
            <p:cNvSpPr/>
            <p:nvPr/>
          </p:nvSpPr>
          <p:spPr>
            <a:xfrm>
              <a:off x="3897086" y="4045614"/>
              <a:ext cx="3145971" cy="2321892"/>
            </a:xfrm>
            <a:prstGeom prst="round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Graphic 4" descr="Bus outline">
            <a:extLst>
              <a:ext uri="{FF2B5EF4-FFF2-40B4-BE49-F238E27FC236}">
                <a16:creationId xmlns:a16="http://schemas.microsoft.com/office/drawing/2014/main" id="{49665DB2-0A88-9D89-D2A8-95FA73E04AA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46054" y="4375232"/>
            <a:ext cx="2028748" cy="1790424"/>
          </a:xfrm>
          <a:prstGeom prst="rect">
            <a:avLst/>
          </a:prstGeom>
        </p:spPr>
      </p:pic>
      <p:pic>
        <p:nvPicPr>
          <p:cNvPr id="12" name="Graphic 11" descr="Roped Off outline">
            <a:extLst>
              <a:ext uri="{FF2B5EF4-FFF2-40B4-BE49-F238E27FC236}">
                <a16:creationId xmlns:a16="http://schemas.microsoft.com/office/drawing/2014/main" id="{55AD65AB-3CEC-C4FE-875D-5E8D5575F27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591516" y="4383045"/>
            <a:ext cx="914400" cy="914400"/>
          </a:xfrm>
          <a:prstGeom prst="rect">
            <a:avLst/>
          </a:prstGeom>
        </p:spPr>
      </p:pic>
      <p:sp>
        <p:nvSpPr>
          <p:cNvPr id="7" name="TextBox 6">
            <a:extLst>
              <a:ext uri="{FF2B5EF4-FFF2-40B4-BE49-F238E27FC236}">
                <a16:creationId xmlns:a16="http://schemas.microsoft.com/office/drawing/2014/main" id="{3459000D-28BB-C66B-9BDB-C2E59C0A148A}"/>
              </a:ext>
            </a:extLst>
          </p:cNvPr>
          <p:cNvSpPr txBox="1"/>
          <p:nvPr/>
        </p:nvSpPr>
        <p:spPr>
          <a:xfrm>
            <a:off x="3058250" y="6241663"/>
            <a:ext cx="7722688" cy="400110"/>
          </a:xfrm>
          <a:prstGeom prst="rect">
            <a:avLst/>
          </a:prstGeom>
          <a:noFill/>
        </p:spPr>
        <p:txBody>
          <a:bodyPr wrap="square">
            <a:spAutoFit/>
          </a:bodyPr>
          <a:lstStyle/>
          <a:p>
            <a:pPr marL="381000" indent="0" algn="l"/>
            <a:r>
              <a:rPr lang="en-US" sz="2000" b="0" i="0" u="sng" dirty="0">
                <a:solidFill>
                  <a:srgbClr val="0060C7"/>
                </a:solidFill>
                <a:effectLst/>
                <a:latin typeface="Arial" panose="020B0604020202020204" pitchFamily="34" charset="0"/>
                <a:cs typeface="Arial" panose="020B0604020202020204" pitchFamily="34" charset="0"/>
                <a:hlinkClick r:id="rId8"/>
              </a:rPr>
              <a:t>Required and Authorized Activities</a:t>
            </a:r>
            <a:endParaRPr lang="en-US" sz="2000" b="0" i="0" dirty="0">
              <a:solidFill>
                <a:srgbClr val="11111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815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0182-AC7A-4B37-870E-77C691E9BFE4}"/>
              </a:ext>
            </a:extLst>
          </p:cNvPr>
          <p:cNvSpPr>
            <a:spLocks noGrp="1"/>
          </p:cNvSpPr>
          <p:nvPr>
            <p:ph type="title"/>
          </p:nvPr>
        </p:nvSpPr>
        <p:spPr>
          <a:xfrm>
            <a:off x="205273" y="308699"/>
            <a:ext cx="11986726" cy="861002"/>
          </a:xfrm>
        </p:spPr>
        <p:txBody>
          <a:bodyPr>
            <a:noAutofit/>
          </a:bodyPr>
          <a:lstStyle/>
          <a:p>
            <a:r>
              <a:rPr lang="en-US" sz="3600" dirty="0"/>
              <a:t>Title IIIA Sample Professional Development Activities</a:t>
            </a:r>
          </a:p>
        </p:txBody>
      </p:sp>
      <p:sp>
        <p:nvSpPr>
          <p:cNvPr id="8" name="Content Placeholder 2">
            <a:extLst>
              <a:ext uri="{FF2B5EF4-FFF2-40B4-BE49-F238E27FC236}">
                <a16:creationId xmlns:a16="http://schemas.microsoft.com/office/drawing/2014/main" id="{3E81C105-AF6B-6ACB-9F29-3DB3C2F8838F}"/>
              </a:ext>
            </a:extLst>
          </p:cNvPr>
          <p:cNvSpPr txBox="1">
            <a:spLocks/>
          </p:cNvSpPr>
          <p:nvPr/>
        </p:nvSpPr>
        <p:spPr>
          <a:xfrm>
            <a:off x="65593" y="1565414"/>
            <a:ext cx="3773056" cy="2835329"/>
          </a:xfrm>
          <a:prstGeom prst="rect">
            <a:avLst/>
          </a:prstGeom>
        </p:spPr>
        <p:txBody>
          <a:bodyPr>
            <a:noAutofit/>
          </a:bodyPr>
          <a:lstStyle>
            <a:lvl1pPr marL="228600" indent="-228600" algn="l" defTabSz="914400" rtl="0" eaLnBrk="1" latinLnBrk="0" hangingPunct="1">
              <a:lnSpc>
                <a:spcPct val="90000"/>
              </a:lnSpc>
              <a:spcBef>
                <a:spcPts val="1000"/>
              </a:spcBef>
              <a:buClr>
                <a:srgbClr val="E38526"/>
              </a:buClr>
              <a:buFont typeface="Arial" panose="020B0604020202020204" pitchFamily="34" charset="0"/>
              <a:buChar char="•"/>
              <a:defRPr sz="3200" kern="1200" baseline="0">
                <a:solidFill>
                  <a:schemeClr val="accent1">
                    <a:lumMod val="50000"/>
                  </a:schemeClr>
                </a:solidFill>
                <a:latin typeface="Segoe UI" panose="020B0502040204020203" pitchFamily="34" charset="0"/>
                <a:ea typeface="+mn-ea"/>
                <a:cs typeface="Segoe UI" panose="020B0502040204020203" pitchFamily="34" charset="0"/>
              </a:defRPr>
            </a:lvl1pPr>
            <a:lvl2pPr marL="736600" indent="-279400" algn="l" defTabSz="914400" rtl="0" eaLnBrk="1" latinLnBrk="0" hangingPunct="1">
              <a:lnSpc>
                <a:spcPct val="90000"/>
              </a:lnSpc>
              <a:spcBef>
                <a:spcPts val="500"/>
              </a:spcBef>
              <a:buClr>
                <a:srgbClr val="E38526"/>
              </a:buClr>
              <a:buFont typeface="Courier New" panose="02070309020205020404" pitchFamily="49" charset="0"/>
              <a:buChar char="o"/>
              <a:defRPr sz="2800" kern="1200">
                <a:solidFill>
                  <a:schemeClr val="accent1">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38526"/>
              </a:buClr>
              <a:buFont typeface="Wingdings" panose="05000000000000000000" pitchFamily="2" charset="2"/>
              <a:buChar char="§"/>
              <a:defRPr sz="2400" kern="1200">
                <a:solidFill>
                  <a:schemeClr val="accent1">
                    <a:lumMod val="50000"/>
                  </a:schemeClr>
                </a:solidFill>
                <a:latin typeface="Segoe UI" panose="020B0502040204020203" pitchFamily="34" charset="0"/>
                <a:ea typeface="+mn-ea"/>
                <a:cs typeface="Segoe UI" panose="020B0502040204020203" pitchFamily="34" charset="0"/>
              </a:defRPr>
            </a:lvl3pPr>
            <a:lvl4pPr marL="1651000" indent="-279400" algn="l" defTabSz="914400" rtl="0" eaLnBrk="1" latinLnBrk="0" hangingPunct="1">
              <a:lnSpc>
                <a:spcPct val="90000"/>
              </a:lnSpc>
              <a:spcBef>
                <a:spcPts val="500"/>
              </a:spcBef>
              <a:buClr>
                <a:srgbClr val="E38526"/>
              </a:buClr>
              <a:buFont typeface="Wingdings" panose="05000000000000000000" pitchFamily="2" charset="2"/>
              <a:buChar char="Ø"/>
              <a:defRPr sz="2000" kern="1200">
                <a:solidFill>
                  <a:schemeClr val="accent1">
                    <a:lumMod val="50000"/>
                  </a:schemeClr>
                </a:solidFill>
                <a:latin typeface="Segoe UI" panose="020B0502040204020203" pitchFamily="34" charset="0"/>
                <a:ea typeface="+mn-ea"/>
                <a:cs typeface="Segoe UI" panose="020B0502040204020203" pitchFamily="34" charset="0"/>
              </a:defRPr>
            </a:lvl4pPr>
            <a:lvl5pPr marL="2116138" indent="-287338" algn="l" defTabSz="914400" rtl="0" eaLnBrk="1" latinLnBrk="0" hangingPunct="1">
              <a:lnSpc>
                <a:spcPct val="90000"/>
              </a:lnSpc>
              <a:spcBef>
                <a:spcPts val="500"/>
              </a:spcBef>
              <a:buClr>
                <a:srgbClr val="E38526"/>
              </a:buClr>
              <a:buFont typeface="Wingdings" panose="05000000000000000000" pitchFamily="2" charset="2"/>
              <a:buChar char="v"/>
              <a:defRPr sz="2000" kern="1200">
                <a:solidFill>
                  <a:schemeClr val="accent1">
                    <a:lumMod val="5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800" b="1">
                <a:solidFill>
                  <a:schemeClr val="tx1"/>
                </a:solidFill>
                <a:latin typeface="Arial" panose="020B0604020202020204" pitchFamily="34" charset="0"/>
                <a:cs typeface="Arial" panose="020B0604020202020204" pitchFamily="34" charset="0"/>
              </a:rPr>
              <a:t>Supplemental In-District HQPD</a:t>
            </a:r>
            <a:endParaRPr lang="en-US" sz="1800">
              <a:solidFill>
                <a:schemeClr val="tx1"/>
              </a:solidFill>
              <a:latin typeface="Arial" panose="020B0604020202020204" pitchFamily="34" charset="0"/>
              <a:cs typeface="Arial" panose="020B0604020202020204" pitchFamily="34" charset="0"/>
            </a:endParaRPr>
          </a:p>
          <a:p>
            <a:pPr>
              <a:lnSpc>
                <a:spcPct val="100000"/>
              </a:lnSpc>
            </a:pPr>
            <a:r>
              <a:rPr lang="en-US" sz="1800">
                <a:solidFill>
                  <a:schemeClr val="tx1"/>
                </a:solidFill>
                <a:latin typeface="Arial" panose="020B0604020202020204" pitchFamily="34" charset="0"/>
                <a:cs typeface="Arial" panose="020B0604020202020204" pitchFamily="34" charset="0"/>
              </a:rPr>
              <a:t>PD/PLC coordinator or facilitator</a:t>
            </a:r>
          </a:p>
          <a:p>
            <a:pPr>
              <a:lnSpc>
                <a:spcPct val="100000"/>
              </a:lnSpc>
            </a:pPr>
            <a:r>
              <a:rPr lang="en-US" sz="1800">
                <a:solidFill>
                  <a:schemeClr val="tx1"/>
                </a:solidFill>
                <a:latin typeface="Arial" panose="020B0604020202020204" pitchFamily="34" charset="0"/>
                <a:cs typeface="Arial" panose="020B0604020202020204" pitchFamily="34" charset="0"/>
              </a:rPr>
              <a:t>Embedded instructional coaching</a:t>
            </a:r>
          </a:p>
          <a:p>
            <a:pPr>
              <a:lnSpc>
                <a:spcPct val="100000"/>
              </a:lnSpc>
            </a:pPr>
            <a:r>
              <a:rPr lang="en-US" sz="1800">
                <a:solidFill>
                  <a:schemeClr val="tx1"/>
                </a:solidFill>
                <a:latin typeface="Arial" panose="020B0604020202020204" pitchFamily="34" charset="0"/>
                <a:cs typeface="Arial" panose="020B0604020202020204" pitchFamily="34" charset="0"/>
              </a:rPr>
              <a:t>Stipends to educators to lead PD</a:t>
            </a:r>
          </a:p>
          <a:p>
            <a:pPr>
              <a:lnSpc>
                <a:spcPct val="100000"/>
              </a:lnSpc>
            </a:pPr>
            <a:r>
              <a:rPr lang="en-US" sz="1800">
                <a:solidFill>
                  <a:schemeClr val="tx1"/>
                </a:solidFill>
                <a:latin typeface="Arial" panose="020B0604020202020204" pitchFamily="34" charset="0"/>
                <a:cs typeface="Arial" panose="020B0604020202020204" pitchFamily="34" charset="0"/>
              </a:rPr>
              <a:t>Book study</a:t>
            </a:r>
          </a:p>
          <a:p>
            <a:pPr>
              <a:lnSpc>
                <a:spcPct val="100000"/>
              </a:lnSpc>
            </a:pPr>
            <a:r>
              <a:rPr lang="en-US" sz="1800">
                <a:solidFill>
                  <a:schemeClr val="tx1"/>
                </a:solidFill>
                <a:latin typeface="Arial" panose="020B0604020202020204" pitchFamily="34" charset="0"/>
                <a:cs typeface="Arial" panose="020B0604020202020204" pitchFamily="34" charset="0"/>
              </a:rPr>
              <a:t>Classroom substitute teachers</a:t>
            </a:r>
          </a:p>
        </p:txBody>
      </p:sp>
      <p:sp>
        <p:nvSpPr>
          <p:cNvPr id="9" name="Content Placeholder 2">
            <a:extLst>
              <a:ext uri="{FF2B5EF4-FFF2-40B4-BE49-F238E27FC236}">
                <a16:creationId xmlns:a16="http://schemas.microsoft.com/office/drawing/2014/main" id="{C0779C82-7806-B47E-472D-4011E9C247F9}"/>
              </a:ext>
            </a:extLst>
          </p:cNvPr>
          <p:cNvSpPr txBox="1">
            <a:spLocks/>
          </p:cNvSpPr>
          <p:nvPr/>
        </p:nvSpPr>
        <p:spPr>
          <a:xfrm>
            <a:off x="3911600" y="1489514"/>
            <a:ext cx="3864634" cy="2835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800" b="1"/>
              <a:t>Supplemental Out-of-District HQPD</a:t>
            </a:r>
            <a:endParaRPr lang="en-US" sz="1800"/>
          </a:p>
          <a:p>
            <a:pPr>
              <a:lnSpc>
                <a:spcPct val="100000"/>
              </a:lnSpc>
              <a:buClr>
                <a:srgbClr val="FF9933"/>
              </a:buClr>
            </a:pPr>
            <a:r>
              <a:rPr lang="en-US" sz="1800"/>
              <a:t>Conference registration &amp; travel</a:t>
            </a:r>
          </a:p>
          <a:p>
            <a:pPr>
              <a:lnSpc>
                <a:spcPct val="100000"/>
              </a:lnSpc>
              <a:buClr>
                <a:srgbClr val="FF9933"/>
              </a:buClr>
            </a:pPr>
            <a:r>
              <a:rPr lang="en-US" sz="1800"/>
              <a:t>PD course registration</a:t>
            </a:r>
          </a:p>
          <a:p>
            <a:pPr>
              <a:lnSpc>
                <a:spcPct val="100000"/>
              </a:lnSpc>
              <a:buClr>
                <a:srgbClr val="FF9933"/>
              </a:buClr>
            </a:pPr>
            <a:r>
              <a:rPr lang="en-US" sz="1800"/>
              <a:t>Classroom substitute teachers</a:t>
            </a:r>
          </a:p>
          <a:p>
            <a:pPr>
              <a:lnSpc>
                <a:spcPct val="100000"/>
              </a:lnSpc>
              <a:buClr>
                <a:srgbClr val="FF9933"/>
              </a:buClr>
            </a:pPr>
            <a:r>
              <a:rPr lang="en-US" sz="1800"/>
              <a:t>PD consultants 	</a:t>
            </a:r>
          </a:p>
          <a:p>
            <a:pPr>
              <a:lnSpc>
                <a:spcPct val="100000"/>
              </a:lnSpc>
              <a:buClr>
                <a:srgbClr val="FF9933"/>
              </a:buClr>
            </a:pPr>
            <a:r>
              <a:rPr lang="en-US" sz="1800"/>
              <a:t>Stipends to attend PD sessions	</a:t>
            </a:r>
          </a:p>
          <a:p>
            <a:pPr>
              <a:lnSpc>
                <a:spcPct val="100000"/>
              </a:lnSpc>
            </a:pPr>
            <a:endParaRPr lang="en-US" sz="1800"/>
          </a:p>
          <a:p>
            <a:pPr>
              <a:lnSpc>
                <a:spcPct val="100000"/>
              </a:lnSpc>
            </a:pPr>
            <a:endParaRPr lang="en-US" sz="1800"/>
          </a:p>
        </p:txBody>
      </p:sp>
      <p:sp>
        <p:nvSpPr>
          <p:cNvPr id="10" name="Content Placeholder 2">
            <a:extLst>
              <a:ext uri="{FF2B5EF4-FFF2-40B4-BE49-F238E27FC236}">
                <a16:creationId xmlns:a16="http://schemas.microsoft.com/office/drawing/2014/main" id="{4038ECFF-AAAD-E835-EB51-BDF7F87565CE}"/>
              </a:ext>
            </a:extLst>
          </p:cNvPr>
          <p:cNvSpPr txBox="1">
            <a:spLocks/>
          </p:cNvSpPr>
          <p:nvPr/>
        </p:nvSpPr>
        <p:spPr>
          <a:xfrm>
            <a:off x="7611704" y="1565414"/>
            <a:ext cx="4580295" cy="2835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800" b="1"/>
              <a:t>Online Journal Subscriptions &amp; Online PD</a:t>
            </a:r>
            <a:endParaRPr lang="en-US" sz="1800"/>
          </a:p>
          <a:p>
            <a:pPr>
              <a:lnSpc>
                <a:spcPct val="100000"/>
              </a:lnSpc>
              <a:buClr>
                <a:srgbClr val="FF9933"/>
              </a:buClr>
            </a:pPr>
            <a:r>
              <a:rPr lang="en-US" sz="1800"/>
              <a:t>Professional organizations membership</a:t>
            </a:r>
          </a:p>
          <a:p>
            <a:pPr>
              <a:lnSpc>
                <a:spcPct val="100000"/>
              </a:lnSpc>
              <a:buClr>
                <a:srgbClr val="FF9933"/>
              </a:buClr>
            </a:pPr>
            <a:r>
              <a:rPr lang="en-US" sz="1800"/>
              <a:t>Online PD supplies, tools, and courses</a:t>
            </a:r>
          </a:p>
          <a:p>
            <a:pPr>
              <a:lnSpc>
                <a:spcPct val="100000"/>
              </a:lnSpc>
              <a:buClr>
                <a:srgbClr val="FF9933"/>
              </a:buClr>
            </a:pPr>
            <a:r>
              <a:rPr lang="en-US" sz="1800"/>
              <a:t>Print and digital books</a:t>
            </a:r>
          </a:p>
          <a:p>
            <a:pPr>
              <a:lnSpc>
                <a:spcPct val="100000"/>
              </a:lnSpc>
              <a:buClr>
                <a:srgbClr val="FF9933"/>
              </a:buClr>
            </a:pPr>
            <a:r>
              <a:rPr lang="en-US" sz="1800"/>
              <a:t>Virtual conferences, professional networking, and online subscriptions 	</a:t>
            </a:r>
          </a:p>
        </p:txBody>
      </p:sp>
      <p:pic>
        <p:nvPicPr>
          <p:cNvPr id="4" name="Graphic 3" descr="Meeting with solid fill">
            <a:extLst>
              <a:ext uri="{FF2B5EF4-FFF2-40B4-BE49-F238E27FC236}">
                <a16:creationId xmlns:a16="http://schemas.microsoft.com/office/drawing/2014/main" id="{023BD66B-C1D5-274C-F28D-C64A0868E5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9477" y="4400742"/>
            <a:ext cx="1499268" cy="1323267"/>
          </a:xfrm>
          <a:prstGeom prst="rect">
            <a:avLst/>
          </a:prstGeom>
        </p:spPr>
      </p:pic>
      <p:pic>
        <p:nvPicPr>
          <p:cNvPr id="6" name="Graphic 5" descr="Lecturer with solid fill">
            <a:extLst>
              <a:ext uri="{FF2B5EF4-FFF2-40B4-BE49-F238E27FC236}">
                <a16:creationId xmlns:a16="http://schemas.microsoft.com/office/drawing/2014/main" id="{1E2166D7-5C0F-8393-5283-B8D2C82BF6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78306" y="4662809"/>
            <a:ext cx="1499268" cy="1419242"/>
          </a:xfrm>
          <a:prstGeom prst="rect">
            <a:avLst/>
          </a:prstGeom>
        </p:spPr>
      </p:pic>
      <p:pic>
        <p:nvPicPr>
          <p:cNvPr id="11" name="Graphic 10" descr="Online meeting with solid fill">
            <a:extLst>
              <a:ext uri="{FF2B5EF4-FFF2-40B4-BE49-F238E27FC236}">
                <a16:creationId xmlns:a16="http://schemas.microsoft.com/office/drawing/2014/main" id="{61C3D929-0E6F-8CA9-E89A-C276E901A42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91780" y="4400742"/>
            <a:ext cx="1834597" cy="1419242"/>
          </a:xfrm>
          <a:prstGeom prst="rect">
            <a:avLst/>
          </a:prstGeom>
        </p:spPr>
      </p:pic>
    </p:spTree>
    <p:extLst>
      <p:ext uri="{BB962C8B-B14F-4D97-AF65-F5344CB8AC3E}">
        <p14:creationId xmlns:p14="http://schemas.microsoft.com/office/powerpoint/2010/main" val="33255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0182-AC7A-4B37-870E-77C691E9BFE4}"/>
              </a:ext>
            </a:extLst>
          </p:cNvPr>
          <p:cNvSpPr>
            <a:spLocks noGrp="1"/>
          </p:cNvSpPr>
          <p:nvPr>
            <p:ph type="title"/>
          </p:nvPr>
        </p:nvSpPr>
        <p:spPr>
          <a:xfrm>
            <a:off x="279918" y="308699"/>
            <a:ext cx="11912081" cy="861002"/>
          </a:xfrm>
        </p:spPr>
        <p:txBody>
          <a:bodyPr>
            <a:noAutofit/>
          </a:bodyPr>
          <a:lstStyle/>
          <a:p>
            <a:r>
              <a:rPr lang="en-US" sz="3200" dirty="0"/>
              <a:t>Title IIIA Sample Parent and Family Engagement Activities</a:t>
            </a:r>
          </a:p>
        </p:txBody>
      </p:sp>
      <p:sp>
        <p:nvSpPr>
          <p:cNvPr id="8" name="Content Placeholder 2">
            <a:extLst>
              <a:ext uri="{FF2B5EF4-FFF2-40B4-BE49-F238E27FC236}">
                <a16:creationId xmlns:a16="http://schemas.microsoft.com/office/drawing/2014/main" id="{3E852B66-51DD-64C4-99CD-CBFC5314416C}"/>
              </a:ext>
            </a:extLst>
          </p:cNvPr>
          <p:cNvSpPr txBox="1">
            <a:spLocks/>
          </p:cNvSpPr>
          <p:nvPr/>
        </p:nvSpPr>
        <p:spPr>
          <a:xfrm>
            <a:off x="138544" y="1524000"/>
            <a:ext cx="5605031" cy="4615544"/>
          </a:xfrm>
          <a:prstGeom prst="rect">
            <a:avLst/>
          </a:prstGeom>
        </p:spPr>
        <p:txBody>
          <a:bodyPr>
            <a:noAutofit/>
          </a:bodyPr>
          <a:lstStyle>
            <a:lvl1pPr marL="228600" indent="-228600" algn="l" defTabSz="914400" rtl="0" eaLnBrk="1" latinLnBrk="0" hangingPunct="1">
              <a:lnSpc>
                <a:spcPct val="90000"/>
              </a:lnSpc>
              <a:spcBef>
                <a:spcPts val="1000"/>
              </a:spcBef>
              <a:buClr>
                <a:srgbClr val="E38526"/>
              </a:buClr>
              <a:buFont typeface="Arial" panose="020B0604020202020204" pitchFamily="34" charset="0"/>
              <a:buChar char="•"/>
              <a:defRPr sz="3200" kern="1200" baseline="0">
                <a:solidFill>
                  <a:schemeClr val="accent1">
                    <a:lumMod val="50000"/>
                  </a:schemeClr>
                </a:solidFill>
                <a:latin typeface="Segoe UI" panose="020B0502040204020203" pitchFamily="34" charset="0"/>
                <a:ea typeface="+mn-ea"/>
                <a:cs typeface="Segoe UI" panose="020B0502040204020203" pitchFamily="34" charset="0"/>
              </a:defRPr>
            </a:lvl1pPr>
            <a:lvl2pPr marL="736600" indent="-279400" algn="l" defTabSz="914400" rtl="0" eaLnBrk="1" latinLnBrk="0" hangingPunct="1">
              <a:lnSpc>
                <a:spcPct val="90000"/>
              </a:lnSpc>
              <a:spcBef>
                <a:spcPts val="500"/>
              </a:spcBef>
              <a:buClr>
                <a:srgbClr val="E38526"/>
              </a:buClr>
              <a:buFont typeface="Courier New" panose="02070309020205020404" pitchFamily="49" charset="0"/>
              <a:buChar char="o"/>
              <a:defRPr sz="2800" kern="1200">
                <a:solidFill>
                  <a:schemeClr val="accent1">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38526"/>
              </a:buClr>
              <a:buFont typeface="Wingdings" panose="05000000000000000000" pitchFamily="2" charset="2"/>
              <a:buChar char="§"/>
              <a:defRPr sz="2400" kern="1200">
                <a:solidFill>
                  <a:schemeClr val="accent1">
                    <a:lumMod val="50000"/>
                  </a:schemeClr>
                </a:solidFill>
                <a:latin typeface="Segoe UI" panose="020B0502040204020203" pitchFamily="34" charset="0"/>
                <a:ea typeface="+mn-ea"/>
                <a:cs typeface="Segoe UI" panose="020B0502040204020203" pitchFamily="34" charset="0"/>
              </a:defRPr>
            </a:lvl3pPr>
            <a:lvl4pPr marL="1651000" indent="-279400" algn="l" defTabSz="914400" rtl="0" eaLnBrk="1" latinLnBrk="0" hangingPunct="1">
              <a:lnSpc>
                <a:spcPct val="90000"/>
              </a:lnSpc>
              <a:spcBef>
                <a:spcPts val="500"/>
              </a:spcBef>
              <a:buClr>
                <a:srgbClr val="E38526"/>
              </a:buClr>
              <a:buFont typeface="Wingdings" panose="05000000000000000000" pitchFamily="2" charset="2"/>
              <a:buChar char="Ø"/>
              <a:defRPr sz="2000" kern="1200">
                <a:solidFill>
                  <a:schemeClr val="accent1">
                    <a:lumMod val="50000"/>
                  </a:schemeClr>
                </a:solidFill>
                <a:latin typeface="Segoe UI" panose="020B0502040204020203" pitchFamily="34" charset="0"/>
                <a:ea typeface="+mn-ea"/>
                <a:cs typeface="Segoe UI" panose="020B0502040204020203" pitchFamily="34" charset="0"/>
              </a:defRPr>
            </a:lvl4pPr>
            <a:lvl5pPr marL="2116138" indent="-287338" algn="l" defTabSz="914400" rtl="0" eaLnBrk="1" latinLnBrk="0" hangingPunct="1">
              <a:lnSpc>
                <a:spcPct val="90000"/>
              </a:lnSpc>
              <a:spcBef>
                <a:spcPts val="500"/>
              </a:spcBef>
              <a:buClr>
                <a:srgbClr val="E38526"/>
              </a:buClr>
              <a:buFont typeface="Wingdings" panose="05000000000000000000" pitchFamily="2" charset="2"/>
              <a:buChar char="v"/>
              <a:defRPr sz="2000" kern="1200">
                <a:solidFill>
                  <a:schemeClr val="accent1">
                    <a:lumMod val="5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a:solidFill>
                  <a:schemeClr val="tx1"/>
                </a:solidFill>
                <a:latin typeface="Arial" panose="020B0604020202020204" pitchFamily="34" charset="0"/>
                <a:cs typeface="Arial" panose="020B0604020202020204" pitchFamily="34" charset="0"/>
              </a:rPr>
              <a:t>Family Engagement Events</a:t>
            </a:r>
          </a:p>
          <a:p>
            <a:r>
              <a:rPr lang="en-US" sz="1800">
                <a:solidFill>
                  <a:schemeClr val="tx1"/>
                </a:solidFill>
                <a:latin typeface="Arial" panose="020B0604020202020204" pitchFamily="34" charset="0"/>
                <a:cs typeface="Arial" panose="020B0604020202020204" pitchFamily="34" charset="0"/>
              </a:rPr>
              <a:t>Stipends for staff to facilitate family engagement events</a:t>
            </a:r>
          </a:p>
          <a:p>
            <a:r>
              <a:rPr lang="en-US" sz="1800">
                <a:solidFill>
                  <a:schemeClr val="tx1"/>
                </a:solidFill>
                <a:latin typeface="Arial" panose="020B0604020202020204" pitchFamily="34" charset="0"/>
                <a:cs typeface="Arial" panose="020B0604020202020204" pitchFamily="34" charset="0"/>
              </a:rPr>
              <a:t>Contracts for external speakers</a:t>
            </a:r>
          </a:p>
          <a:p>
            <a:r>
              <a:rPr lang="en-US" sz="1800">
                <a:solidFill>
                  <a:schemeClr val="tx1"/>
                </a:solidFill>
                <a:latin typeface="Arial" panose="020B0604020202020204" pitchFamily="34" charset="0"/>
                <a:cs typeface="Arial" panose="020B0604020202020204" pitchFamily="34" charset="0"/>
              </a:rPr>
              <a:t>Crafts, games, and children literacy</a:t>
            </a:r>
          </a:p>
          <a:p>
            <a:r>
              <a:rPr lang="en-US" sz="1800">
                <a:solidFill>
                  <a:schemeClr val="tx1"/>
                </a:solidFill>
                <a:latin typeface="Arial" panose="020B0604020202020204" pitchFamily="34" charset="0"/>
                <a:cs typeface="Arial" panose="020B0604020202020204" pitchFamily="34" charset="0"/>
              </a:rPr>
              <a:t>Cultural events, e.g., International night </a:t>
            </a:r>
          </a:p>
          <a:p>
            <a:r>
              <a:rPr lang="en-US" sz="1800">
                <a:solidFill>
                  <a:schemeClr val="tx1"/>
                </a:solidFill>
                <a:latin typeface="Arial" panose="020B0604020202020204" pitchFamily="34" charset="0"/>
                <a:cs typeface="Arial" panose="020B0604020202020204" pitchFamily="34" charset="0"/>
              </a:rPr>
              <a:t>Childcare for siblings of ELs</a:t>
            </a:r>
          </a:p>
          <a:p>
            <a:pPr marL="0" indent="0">
              <a:buFont typeface="Arial" panose="020B0604020202020204" pitchFamily="34" charset="0"/>
              <a:buNone/>
            </a:pPr>
            <a:endParaRPr lang="en-US" sz="1800">
              <a:solidFill>
                <a:schemeClr val="tx1"/>
              </a:solidFill>
              <a:latin typeface="Arial" panose="020B0604020202020204" pitchFamily="34" charset="0"/>
              <a:cs typeface="Arial" panose="020B0604020202020204" pitchFamily="34" charset="0"/>
            </a:endParaRPr>
          </a:p>
          <a:p>
            <a:endParaRPr lang="en-US" sz="1800">
              <a:solidFill>
                <a:schemeClr val="tx1"/>
              </a:solidFill>
              <a:latin typeface="Arial" panose="020B0604020202020204" pitchFamily="34" charset="0"/>
              <a:cs typeface="Arial" panose="020B0604020202020204" pitchFamily="34" charset="0"/>
            </a:endParaRPr>
          </a:p>
          <a:p>
            <a:endParaRPr lang="en-US" sz="1800">
              <a:solidFill>
                <a:schemeClr val="tx1"/>
              </a:solidFill>
              <a:latin typeface="Arial" panose="020B06040202020202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5C6132DC-E0D4-FD9C-ECA0-B53BAC72D890}"/>
              </a:ext>
            </a:extLst>
          </p:cNvPr>
          <p:cNvSpPr txBox="1">
            <a:spLocks/>
          </p:cNvSpPr>
          <p:nvPr/>
        </p:nvSpPr>
        <p:spPr>
          <a:xfrm>
            <a:off x="84985" y="4237954"/>
            <a:ext cx="5752254" cy="225588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t>Title IIIA Family Engagement Liaison </a:t>
            </a:r>
          </a:p>
          <a:p>
            <a:pPr>
              <a:buClr>
                <a:srgbClr val="FF9933"/>
              </a:buClr>
            </a:pPr>
            <a:r>
              <a:rPr lang="en-US" sz="1800"/>
              <a:t>Administrative responsibilities – coordination with vendors, community partners, parent groups, etc.</a:t>
            </a:r>
          </a:p>
          <a:p>
            <a:pPr>
              <a:buClr>
                <a:srgbClr val="FF9933"/>
              </a:buClr>
            </a:pPr>
            <a:r>
              <a:rPr lang="en-US" sz="1800"/>
              <a:t>Data collection and analysis </a:t>
            </a:r>
          </a:p>
          <a:p>
            <a:pPr>
              <a:buClr>
                <a:srgbClr val="FF9933"/>
              </a:buClr>
            </a:pPr>
            <a:r>
              <a:rPr lang="en-US" sz="1800"/>
              <a:t>Engaging with families of EL students, including home visits, to increase parental involvement</a:t>
            </a:r>
          </a:p>
        </p:txBody>
      </p:sp>
      <p:sp>
        <p:nvSpPr>
          <p:cNvPr id="10" name="Content Placeholder 2">
            <a:extLst>
              <a:ext uri="{FF2B5EF4-FFF2-40B4-BE49-F238E27FC236}">
                <a16:creationId xmlns:a16="http://schemas.microsoft.com/office/drawing/2014/main" id="{AD9D2603-04E5-89B6-CA77-41A613826E09}"/>
              </a:ext>
            </a:extLst>
          </p:cNvPr>
          <p:cNvSpPr txBox="1">
            <a:spLocks/>
          </p:cNvSpPr>
          <p:nvPr/>
        </p:nvSpPr>
        <p:spPr>
          <a:xfrm>
            <a:off x="5797134" y="1328029"/>
            <a:ext cx="6394866" cy="49258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t>Adult Literacy Courses for Parents of ELs</a:t>
            </a:r>
          </a:p>
          <a:p>
            <a:pPr>
              <a:buClr>
                <a:srgbClr val="FF9933"/>
              </a:buClr>
            </a:pPr>
            <a:r>
              <a:rPr lang="en-US" sz="1800"/>
              <a:t>Stipends for teachers to hold evening ESL classes for parents</a:t>
            </a:r>
          </a:p>
          <a:p>
            <a:pPr>
              <a:buClr>
                <a:srgbClr val="FF9933"/>
              </a:buClr>
            </a:pPr>
            <a:r>
              <a:rPr lang="en-US" sz="1800"/>
              <a:t>Online adult literacy subscriptions, e.g., Rosetta Stone </a:t>
            </a:r>
          </a:p>
          <a:p>
            <a:pPr>
              <a:buClr>
                <a:srgbClr val="FF9933"/>
              </a:buClr>
            </a:pPr>
            <a:r>
              <a:rPr lang="en-US" sz="1800"/>
              <a:t>Supplies and materials, including books</a:t>
            </a:r>
          </a:p>
          <a:p>
            <a:pPr>
              <a:buClr>
                <a:srgbClr val="FF9933"/>
              </a:buClr>
            </a:pPr>
            <a:r>
              <a:rPr lang="en-US" sz="1800"/>
              <a:t>Contracts with vendors to provide ESL classes for parents</a:t>
            </a:r>
          </a:p>
        </p:txBody>
      </p:sp>
      <p:pic>
        <p:nvPicPr>
          <p:cNvPr id="6" name="Graphic 5" descr="Advertising with solid fill">
            <a:extLst>
              <a:ext uri="{FF2B5EF4-FFF2-40B4-BE49-F238E27FC236}">
                <a16:creationId xmlns:a16="http://schemas.microsoft.com/office/drawing/2014/main" id="{379CAFD8-51D4-D48E-3726-D8ABA35828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5690" y="3910936"/>
            <a:ext cx="1786009" cy="1786009"/>
          </a:xfrm>
          <a:prstGeom prst="rect">
            <a:avLst/>
          </a:prstGeom>
        </p:spPr>
      </p:pic>
      <p:pic>
        <p:nvPicPr>
          <p:cNvPr id="5" name="Graphic 4" descr="Man With Pram with solid fill">
            <a:extLst>
              <a:ext uri="{FF2B5EF4-FFF2-40B4-BE49-F238E27FC236}">
                <a16:creationId xmlns:a16="http://schemas.microsoft.com/office/drawing/2014/main" id="{9E6D3A26-0860-0ACF-A073-2D65AB89B8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25767" y="5002243"/>
            <a:ext cx="914400" cy="914400"/>
          </a:xfrm>
          <a:prstGeom prst="rect">
            <a:avLst/>
          </a:prstGeom>
        </p:spPr>
      </p:pic>
      <p:pic>
        <p:nvPicPr>
          <p:cNvPr id="11" name="Graphic 10" descr="Woman with kid with solid fill">
            <a:extLst>
              <a:ext uri="{FF2B5EF4-FFF2-40B4-BE49-F238E27FC236}">
                <a16:creationId xmlns:a16="http://schemas.microsoft.com/office/drawing/2014/main" id="{ABA69B08-01D9-1062-3C7D-525FEE45AF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19986" y="5081417"/>
            <a:ext cx="914400" cy="914400"/>
          </a:xfrm>
          <a:prstGeom prst="rect">
            <a:avLst/>
          </a:prstGeom>
        </p:spPr>
      </p:pic>
      <p:pic>
        <p:nvPicPr>
          <p:cNvPr id="13" name="Graphic 12" descr="Children with solid fill">
            <a:extLst>
              <a:ext uri="{FF2B5EF4-FFF2-40B4-BE49-F238E27FC236}">
                <a16:creationId xmlns:a16="http://schemas.microsoft.com/office/drawing/2014/main" id="{57CF7885-16BF-E7EF-1500-7531D9D70C8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52690" y="5239745"/>
            <a:ext cx="914400" cy="914400"/>
          </a:xfrm>
          <a:prstGeom prst="rect">
            <a:avLst/>
          </a:prstGeom>
        </p:spPr>
      </p:pic>
      <p:pic>
        <p:nvPicPr>
          <p:cNvPr id="15" name="Graphic 14" descr="Child with balloon with solid fill">
            <a:extLst>
              <a:ext uri="{FF2B5EF4-FFF2-40B4-BE49-F238E27FC236}">
                <a16:creationId xmlns:a16="http://schemas.microsoft.com/office/drawing/2014/main" id="{16CDC3C2-54F8-CBB1-7035-86F44639482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00857" y="5117478"/>
            <a:ext cx="749500" cy="749500"/>
          </a:xfrm>
          <a:prstGeom prst="rect">
            <a:avLst/>
          </a:prstGeom>
        </p:spPr>
      </p:pic>
    </p:spTree>
    <p:extLst>
      <p:ext uri="{BB962C8B-B14F-4D97-AF65-F5344CB8AC3E}">
        <p14:creationId xmlns:p14="http://schemas.microsoft.com/office/powerpoint/2010/main" val="2321340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D38C7-DBC3-6ACA-E10D-E2B37306A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9E624-2B72-E338-13D9-2DBECF440A49}"/>
              </a:ext>
            </a:extLst>
          </p:cNvPr>
          <p:cNvSpPr>
            <a:spLocks noGrp="1"/>
          </p:cNvSpPr>
          <p:nvPr>
            <p:ph type="title"/>
          </p:nvPr>
        </p:nvSpPr>
        <p:spPr/>
        <p:txBody>
          <a:bodyPr>
            <a:normAutofit/>
          </a:bodyPr>
          <a:lstStyle/>
          <a:p>
            <a:r>
              <a:rPr lang="en-US">
                <a:latin typeface="Segoe UI Semibold"/>
                <a:cs typeface="Segoe UI Semibold"/>
              </a:rPr>
              <a:t>GEM$ Updates</a:t>
            </a:r>
          </a:p>
        </p:txBody>
      </p:sp>
      <p:sp>
        <p:nvSpPr>
          <p:cNvPr id="3" name="Content Placeholder 2">
            <a:extLst>
              <a:ext uri="{FF2B5EF4-FFF2-40B4-BE49-F238E27FC236}">
                <a16:creationId xmlns:a16="http://schemas.microsoft.com/office/drawing/2014/main" id="{12DFBDB2-F8FD-4E08-C2C0-6DF4193ED139}"/>
              </a:ext>
            </a:extLst>
          </p:cNvPr>
          <p:cNvSpPr>
            <a:spLocks noGrp="1"/>
          </p:cNvSpPr>
          <p:nvPr>
            <p:ph idx="1"/>
          </p:nvPr>
        </p:nvSpPr>
        <p:spPr>
          <a:xfrm>
            <a:off x="173179" y="1591254"/>
            <a:ext cx="4453685" cy="5029002"/>
          </a:xfrm>
        </p:spPr>
        <p:txBody>
          <a:bodyPr>
            <a:normAutofit/>
          </a:bodyPr>
          <a:lstStyle/>
          <a:p>
            <a:pPr>
              <a:buClr>
                <a:srgbClr val="FF9933"/>
              </a:buClr>
            </a:pPr>
            <a:r>
              <a:rPr lang="en-US" dirty="0"/>
              <a:t>Title IIIA Non-profit Private School Participation page - NEW feature </a:t>
            </a:r>
          </a:p>
          <a:p>
            <a:pPr>
              <a:buClr>
                <a:srgbClr val="FF9933"/>
              </a:buClr>
            </a:pPr>
            <a:r>
              <a:rPr lang="en-US" dirty="0"/>
              <a:t>It’s a great way to populate the eligible private schools you consulted with last year. </a:t>
            </a:r>
            <a:endParaRPr lang="en-US" sz="2000" dirty="0"/>
          </a:p>
        </p:txBody>
      </p:sp>
      <p:pic>
        <p:nvPicPr>
          <p:cNvPr id="5" name="Picture 4">
            <a:extLst>
              <a:ext uri="{FF2B5EF4-FFF2-40B4-BE49-F238E27FC236}">
                <a16:creationId xmlns:a16="http://schemas.microsoft.com/office/drawing/2014/main" id="{5125E78E-B74C-94A6-722C-681BAF44F042}"/>
              </a:ext>
            </a:extLst>
          </p:cNvPr>
          <p:cNvPicPr>
            <a:picLocks noChangeAspect="1"/>
          </p:cNvPicPr>
          <p:nvPr/>
        </p:nvPicPr>
        <p:blipFill>
          <a:blip r:embed="rId3"/>
          <a:stretch>
            <a:fillRect/>
          </a:stretch>
        </p:blipFill>
        <p:spPr>
          <a:xfrm>
            <a:off x="4735178" y="1169701"/>
            <a:ext cx="7456822" cy="5568696"/>
          </a:xfrm>
          <a:prstGeom prst="rect">
            <a:avLst/>
          </a:prstGeom>
        </p:spPr>
      </p:pic>
    </p:spTree>
    <p:extLst>
      <p:ext uri="{BB962C8B-B14F-4D97-AF65-F5344CB8AC3E}">
        <p14:creationId xmlns:p14="http://schemas.microsoft.com/office/powerpoint/2010/main" val="1946970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66FEB-49AC-E7C5-8DAA-27562A43E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C03AF7-FF02-8AE0-D6E1-45A7FA5AA3D5}"/>
              </a:ext>
            </a:extLst>
          </p:cNvPr>
          <p:cNvSpPr>
            <a:spLocks noGrp="1"/>
          </p:cNvSpPr>
          <p:nvPr>
            <p:ph type="title"/>
          </p:nvPr>
        </p:nvSpPr>
        <p:spPr/>
        <p:txBody>
          <a:bodyPr>
            <a:normAutofit/>
          </a:bodyPr>
          <a:lstStyle/>
          <a:p>
            <a:r>
              <a:rPr lang="en-US">
                <a:latin typeface="Segoe UI Semibold"/>
                <a:cs typeface="Segoe UI Semibold"/>
              </a:rPr>
              <a:t>GEM$ Updates</a:t>
            </a:r>
          </a:p>
        </p:txBody>
      </p:sp>
      <p:sp>
        <p:nvSpPr>
          <p:cNvPr id="3" name="Content Placeholder 2">
            <a:extLst>
              <a:ext uri="{FF2B5EF4-FFF2-40B4-BE49-F238E27FC236}">
                <a16:creationId xmlns:a16="http://schemas.microsoft.com/office/drawing/2014/main" id="{42B97363-CC5B-5429-CA54-7725E7304A5D}"/>
              </a:ext>
            </a:extLst>
          </p:cNvPr>
          <p:cNvSpPr>
            <a:spLocks noGrp="1"/>
          </p:cNvSpPr>
          <p:nvPr>
            <p:ph idx="1"/>
          </p:nvPr>
        </p:nvSpPr>
        <p:spPr>
          <a:xfrm>
            <a:off x="173179" y="1591254"/>
            <a:ext cx="2639595" cy="5029002"/>
          </a:xfrm>
        </p:spPr>
        <p:txBody>
          <a:bodyPr>
            <a:normAutofit/>
          </a:bodyPr>
          <a:lstStyle/>
          <a:p>
            <a:pPr>
              <a:buClr>
                <a:srgbClr val="FF9933"/>
              </a:buClr>
            </a:pPr>
            <a:r>
              <a:rPr lang="en-US" sz="2000" dirty="0"/>
              <a:t>Title IIIA Required Activity Tags</a:t>
            </a:r>
          </a:p>
          <a:p>
            <a:pPr>
              <a:buClr>
                <a:srgbClr val="FF9933"/>
              </a:buClr>
            </a:pPr>
            <a:r>
              <a:rPr lang="en-US" sz="2000" dirty="0"/>
              <a:t>Reminder about Title IIIA 2% cap on admin cost (exclusive of Indirect cost)</a:t>
            </a:r>
          </a:p>
          <a:p>
            <a:pPr>
              <a:buClr>
                <a:srgbClr val="FF9933"/>
              </a:buClr>
            </a:pPr>
            <a:endParaRPr lang="en-US" sz="2000" dirty="0"/>
          </a:p>
          <a:p>
            <a:pPr>
              <a:buClr>
                <a:srgbClr val="FF9933"/>
              </a:buClr>
            </a:pPr>
            <a:endParaRPr lang="en-US" sz="2000" dirty="0"/>
          </a:p>
        </p:txBody>
      </p:sp>
      <p:pic>
        <p:nvPicPr>
          <p:cNvPr id="6" name="Picture 5">
            <a:extLst>
              <a:ext uri="{FF2B5EF4-FFF2-40B4-BE49-F238E27FC236}">
                <a16:creationId xmlns:a16="http://schemas.microsoft.com/office/drawing/2014/main" id="{30E50603-CFDD-E2B6-7BBF-C52E395BD5D8}"/>
              </a:ext>
            </a:extLst>
          </p:cNvPr>
          <p:cNvPicPr>
            <a:picLocks noChangeAspect="1"/>
          </p:cNvPicPr>
          <p:nvPr/>
        </p:nvPicPr>
        <p:blipFill>
          <a:blip r:embed="rId3"/>
          <a:stretch>
            <a:fillRect/>
          </a:stretch>
        </p:blipFill>
        <p:spPr>
          <a:xfrm>
            <a:off x="3140764" y="1256390"/>
            <a:ext cx="9051235" cy="5601610"/>
          </a:xfrm>
          <a:prstGeom prst="rect">
            <a:avLst/>
          </a:prstGeom>
        </p:spPr>
      </p:pic>
    </p:spTree>
    <p:extLst>
      <p:ext uri="{BB962C8B-B14F-4D97-AF65-F5344CB8AC3E}">
        <p14:creationId xmlns:p14="http://schemas.microsoft.com/office/powerpoint/2010/main" val="2691237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3303E-EF66-197D-03FC-5AA3FE5A1BCF}"/>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E209059F-DAB5-577D-E6BA-63C55BF43BB7}"/>
              </a:ext>
            </a:extLst>
          </p:cNvPr>
          <p:cNvSpPr>
            <a:spLocks noGrp="1"/>
          </p:cNvSpPr>
          <p:nvPr>
            <p:ph type="title"/>
          </p:nvPr>
        </p:nvSpPr>
        <p:spPr/>
        <p:txBody>
          <a:bodyPr/>
          <a:lstStyle/>
          <a:p>
            <a:r>
              <a:rPr lang="en-US"/>
              <a:t>Contents</a:t>
            </a:r>
          </a:p>
        </p:txBody>
      </p:sp>
      <p:grpSp>
        <p:nvGrpSpPr>
          <p:cNvPr id="6" name="Group 5" descr="Parent Involvement">
            <a:extLst>
              <a:ext uri="{FF2B5EF4-FFF2-40B4-BE49-F238E27FC236}">
                <a16:creationId xmlns:a16="http://schemas.microsoft.com/office/drawing/2014/main" id="{8D3653F8-1C57-52FD-27A1-A47B8644C214}"/>
              </a:ext>
            </a:extLst>
          </p:cNvPr>
          <p:cNvGrpSpPr/>
          <p:nvPr/>
        </p:nvGrpSpPr>
        <p:grpSpPr>
          <a:xfrm>
            <a:off x="1676399" y="3086304"/>
            <a:ext cx="8839201" cy="685392"/>
            <a:chOff x="3061062" y="3110799"/>
            <a:chExt cx="8839201" cy="809459"/>
          </a:xfrm>
        </p:grpSpPr>
        <p:sp>
          <p:nvSpPr>
            <p:cNvPr id="7" name="矩形 11">
              <a:extLst>
                <a:ext uri="{FF2B5EF4-FFF2-40B4-BE49-F238E27FC236}">
                  <a16:creationId xmlns:a16="http://schemas.microsoft.com/office/drawing/2014/main" id="{3C67539C-4CEC-BC98-7E48-4321C0A123AF}"/>
                </a:ext>
              </a:extLst>
            </p:cNvPr>
            <p:cNvSpPr/>
            <p:nvPr/>
          </p:nvSpPr>
          <p:spPr>
            <a:xfrm>
              <a:off x="3061062" y="3110799"/>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latin typeface="Arial" panose="020B0604020202020204" pitchFamily="34" charset="0"/>
                  <a:cs typeface="Arial" panose="020B0604020202020204" pitchFamily="34" charset="0"/>
                </a:rPr>
                <a:t>03</a:t>
              </a:r>
              <a:endParaRPr lang="zh-CN" altLang="en-US" sz="2700">
                <a:latin typeface="Arial" panose="020B0604020202020204" pitchFamily="34" charset="0"/>
                <a:cs typeface="Arial" panose="020B0604020202020204" pitchFamily="34" charset="0"/>
              </a:endParaRPr>
            </a:p>
          </p:txBody>
        </p:sp>
        <p:sp>
          <p:nvSpPr>
            <p:cNvPr id="8" name="文本框 12">
              <a:extLst>
                <a:ext uri="{FF2B5EF4-FFF2-40B4-BE49-F238E27FC236}">
                  <a16:creationId xmlns:a16="http://schemas.microsoft.com/office/drawing/2014/main" id="{64FED2EF-8194-1362-EC8B-241C44F6AFE3}"/>
                </a:ext>
              </a:extLst>
            </p:cNvPr>
            <p:cNvSpPr txBox="1"/>
            <p:nvPr/>
          </p:nvSpPr>
          <p:spPr>
            <a:xfrm>
              <a:off x="3918853" y="3110800"/>
              <a:ext cx="7981410" cy="809458"/>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2700">
                  <a:solidFill>
                    <a:schemeClr val="accent1">
                      <a:lumMod val="50000"/>
                    </a:schemeClr>
                  </a:solidFill>
                  <a:latin typeface="Arial" panose="020B0604020202020204" pitchFamily="34" charset="0"/>
                  <a:cs typeface="Arial" panose="020B0604020202020204" pitchFamily="34" charset="0"/>
                </a:rPr>
                <a:t>Private Schools and Equitable Services</a:t>
              </a:r>
            </a:p>
          </p:txBody>
        </p:sp>
      </p:grpSp>
    </p:spTree>
    <p:extLst>
      <p:ext uri="{BB962C8B-B14F-4D97-AF65-F5344CB8AC3E}">
        <p14:creationId xmlns:p14="http://schemas.microsoft.com/office/powerpoint/2010/main" val="2214821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fontScale="90000"/>
          </a:bodyPr>
          <a:lstStyle/>
          <a:p>
            <a:pPr eaLnBrk="1" hangingPunct="1"/>
            <a:r>
              <a:rPr lang="en-US"/>
              <a:t>Equitable Services for Private Schools’ Students </a:t>
            </a:r>
          </a:p>
        </p:txBody>
      </p:sp>
      <p:sp>
        <p:nvSpPr>
          <p:cNvPr id="30723" name="Content Placeholder 2"/>
          <p:cNvSpPr>
            <a:spLocks noGrp="1"/>
          </p:cNvSpPr>
          <p:nvPr>
            <p:ph idx="1"/>
          </p:nvPr>
        </p:nvSpPr>
        <p:spPr>
          <a:xfrm>
            <a:off x="173179" y="1698170"/>
            <a:ext cx="11890665" cy="4307775"/>
          </a:xfrm>
        </p:spPr>
        <p:txBody>
          <a:bodyPr>
            <a:normAutofit fontScale="92500" lnSpcReduction="10000"/>
          </a:bodyPr>
          <a:lstStyle/>
          <a:p>
            <a:pPr>
              <a:buClr>
                <a:srgbClr val="FF9933"/>
              </a:buClr>
            </a:pPr>
            <a:r>
              <a:rPr lang="en-US" dirty="0">
                <a:solidFill>
                  <a:srgbClr val="002060"/>
                </a:solidFill>
              </a:rPr>
              <a:t>Every Title IIIA district (except for </a:t>
            </a:r>
            <a:r>
              <a:rPr lang="en-US" dirty="0" err="1">
                <a:solidFill>
                  <a:srgbClr val="002060"/>
                </a:solidFill>
              </a:rPr>
              <a:t>VoTechs</a:t>
            </a:r>
            <a:r>
              <a:rPr lang="en-US" dirty="0">
                <a:solidFill>
                  <a:srgbClr val="002060"/>
                </a:solidFill>
              </a:rPr>
              <a:t>, charters, or virtual schools) applying for the English Learner grant must initiate consultations by sending written offers to consult regarding participation in Title IIIA </a:t>
            </a:r>
            <a:r>
              <a:rPr lang="en-US" dirty="0"/>
              <a:t>(</a:t>
            </a:r>
            <a:r>
              <a:rPr lang="en-US" dirty="0">
                <a:hlinkClick r:id="rId3">
                  <a:extLst>
                    <a:ext uri="{A12FA001-AC4F-418D-AE19-62706E023703}">
                      <ahyp:hlinkClr xmlns:ahyp="http://schemas.microsoft.com/office/drawing/2018/hyperlinkcolor" val="tx"/>
                    </a:ext>
                  </a:extLst>
                </a:hlinkClick>
              </a:rPr>
              <a:t>sample offer-to-consult letter</a:t>
            </a:r>
            <a:r>
              <a:rPr lang="en-US" dirty="0"/>
              <a:t>)</a:t>
            </a:r>
          </a:p>
          <a:p>
            <a:pPr>
              <a:buClr>
                <a:srgbClr val="FF9933"/>
              </a:buClr>
            </a:pPr>
            <a:r>
              <a:rPr lang="en-US" dirty="0">
                <a:solidFill>
                  <a:srgbClr val="002060"/>
                </a:solidFill>
              </a:rPr>
              <a:t>For every private school, geographically located within the district’s boundaries, that opts into participating in the Title IIIA grant, you must submit a fully completed, signed, and dated </a:t>
            </a:r>
            <a:r>
              <a:rPr lang="en-US" dirty="0">
                <a:hlinkClick r:id="rId4">
                  <a:extLst>
                    <a:ext uri="{A12FA001-AC4F-418D-AE19-62706E023703}">
                      <ahyp:hlinkClr xmlns:ahyp="http://schemas.microsoft.com/office/drawing/2018/hyperlinkcolor" val="tx"/>
                    </a:ext>
                  </a:extLst>
                </a:hlinkClick>
              </a:rPr>
              <a:t>Affirmation of Consultation and Agreement with Participating Private School Officials under ESSA</a:t>
            </a:r>
            <a:r>
              <a:rPr lang="en-US" dirty="0"/>
              <a:t> </a:t>
            </a:r>
          </a:p>
          <a:p>
            <a:pPr>
              <a:buClr>
                <a:srgbClr val="FF9933"/>
              </a:buClr>
            </a:pPr>
            <a:r>
              <a:rPr lang="en-US" dirty="0">
                <a:solidFill>
                  <a:srgbClr val="002060"/>
                </a:solidFill>
              </a:rPr>
              <a:t>All Title IIIA English Learner grant materials purchased for the private school(s), remain property of the public school district</a:t>
            </a:r>
          </a:p>
          <a:p>
            <a:pPr>
              <a:buClr>
                <a:srgbClr val="FF9933"/>
              </a:buClr>
            </a:pPr>
            <a:r>
              <a:rPr lang="en-US" dirty="0">
                <a:solidFill>
                  <a:srgbClr val="002060"/>
                </a:solidFill>
              </a:rPr>
              <a:t>Additional guidance is available on the </a:t>
            </a:r>
            <a:r>
              <a:rPr lang="en-US" dirty="0">
                <a:hlinkClick r:id="rId5">
                  <a:extLst>
                    <a:ext uri="{A12FA001-AC4F-418D-AE19-62706E023703}">
                      <ahyp:hlinkClr xmlns:ahyp="http://schemas.microsoft.com/office/drawing/2018/hyperlinkcolor" val="tx"/>
                    </a:ext>
                  </a:extLst>
                </a:hlinkClick>
              </a:rPr>
              <a:t>District Level Equitable Services for Private Schools</a:t>
            </a:r>
            <a:r>
              <a:rPr lang="en-US" dirty="0"/>
              <a:t> </a:t>
            </a:r>
            <a:r>
              <a:rPr lang="en-US" dirty="0">
                <a:solidFill>
                  <a:srgbClr val="002060"/>
                </a:solidFill>
              </a:rPr>
              <a:t>page</a:t>
            </a:r>
          </a:p>
          <a:p>
            <a:pPr>
              <a:buClr>
                <a:srgbClr val="FF9933"/>
              </a:buClr>
            </a:pPr>
            <a:endParaRPr lang="en-US" sz="2400" dirty="0"/>
          </a:p>
        </p:txBody>
      </p:sp>
      <p:sp>
        <p:nvSpPr>
          <p:cNvPr id="2" name="Slide Number Placeholder 1"/>
          <p:cNvSpPr>
            <a:spLocks noGrp="1"/>
          </p:cNvSpPr>
          <p:nvPr>
            <p:ph type="sldNum" sz="quarter" idx="12"/>
          </p:nvPr>
        </p:nvSpPr>
        <p:spPr/>
        <p:txBody>
          <a:bodyPr/>
          <a:lstStyle/>
          <a:p>
            <a:fld id="{FF27229C-EC7B-4063-A33B-28A5E87E32ED}" type="slidenum">
              <a:rPr lang="zh-CN" altLang="en-US" smtClean="0"/>
              <a:pPr/>
              <a:t>19</a:t>
            </a:fld>
            <a:endParaRPr lang="zh-CN" altLang="en-US"/>
          </a:p>
        </p:txBody>
      </p:sp>
    </p:spTree>
    <p:extLst>
      <p:ext uri="{BB962C8B-B14F-4D97-AF65-F5344CB8AC3E}">
        <p14:creationId xmlns:p14="http://schemas.microsoft.com/office/powerpoint/2010/main" val="313793124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B582-C24D-94A8-FC6D-30894740002C}"/>
              </a:ext>
            </a:extLst>
          </p:cNvPr>
          <p:cNvSpPr>
            <a:spLocks noGrp="1"/>
          </p:cNvSpPr>
          <p:nvPr>
            <p:ph type="title"/>
          </p:nvPr>
        </p:nvSpPr>
        <p:spPr/>
        <p:txBody>
          <a:bodyPr/>
          <a:lstStyle/>
          <a:p>
            <a:r>
              <a:rPr lang="en-US"/>
              <a:t>Housekeeping</a:t>
            </a:r>
          </a:p>
        </p:txBody>
      </p:sp>
      <p:sp>
        <p:nvSpPr>
          <p:cNvPr id="3" name="Content Placeholder 2">
            <a:extLst>
              <a:ext uri="{FF2B5EF4-FFF2-40B4-BE49-F238E27FC236}">
                <a16:creationId xmlns:a16="http://schemas.microsoft.com/office/drawing/2014/main" id="{189D62F7-9D1C-00E0-56AB-99BDDFD112EE}"/>
              </a:ext>
            </a:extLst>
          </p:cNvPr>
          <p:cNvSpPr>
            <a:spLocks noGrp="1"/>
          </p:cNvSpPr>
          <p:nvPr>
            <p:ph idx="1"/>
          </p:nvPr>
        </p:nvSpPr>
        <p:spPr>
          <a:xfrm>
            <a:off x="173179" y="1992086"/>
            <a:ext cx="11890665" cy="4616651"/>
          </a:xfrm>
        </p:spPr>
        <p:txBody>
          <a:bodyPr vert="horz" lIns="91440" tIns="45720" rIns="91440" bIns="45720" rtlCol="0" anchor="t">
            <a:normAutofit lnSpcReduction="10000"/>
          </a:bodyPr>
          <a:lstStyle/>
          <a:p>
            <a:pPr marL="285750" indent="-285750">
              <a:lnSpc>
                <a:spcPct val="100000"/>
              </a:lnSpc>
              <a:spcBef>
                <a:spcPts val="500"/>
              </a:spcBef>
              <a:buFont typeface="Arial"/>
              <a:buChar char="•"/>
              <a:defRPr/>
            </a:pPr>
            <a:r>
              <a:rPr kumimoji="0" lang="en-US" sz="3600" b="0" i="0" u="none" strike="noStrike" kern="1200" cap="none" spc="0" normalizeH="0" baseline="0" noProof="0" dirty="0">
                <a:ln>
                  <a:noFill/>
                </a:ln>
                <a:solidFill>
                  <a:schemeClr val="accent1"/>
                </a:solidFill>
                <a:effectLst/>
                <a:uLnTx/>
                <a:uFillTx/>
                <a:latin typeface="Arial"/>
                <a:cs typeface="Arial"/>
              </a:rPr>
              <a:t>To preserve bandwidth, your video and microphone are turned off​</a:t>
            </a:r>
          </a:p>
          <a:p>
            <a:pPr marL="285750" indent="-285750">
              <a:lnSpc>
                <a:spcPct val="100000"/>
              </a:lnSpc>
              <a:spcBef>
                <a:spcPts val="500"/>
              </a:spcBef>
              <a:buFont typeface="Arial"/>
              <a:buChar char="•"/>
              <a:defRPr/>
            </a:pPr>
            <a:r>
              <a:rPr kumimoji="0" lang="en-US" sz="3600" b="0" i="0" u="none" strike="noStrike" kern="1200" cap="none" spc="0" normalizeH="0" baseline="0" noProof="0" dirty="0">
                <a:ln>
                  <a:noFill/>
                </a:ln>
                <a:solidFill>
                  <a:schemeClr val="accent1"/>
                </a:solidFill>
                <a:effectLst/>
                <a:uLnTx/>
                <a:uFillTx/>
                <a:latin typeface="Arial"/>
                <a:cs typeface="Arial"/>
              </a:rPr>
              <a:t>Use the Q&amp;A feature at the bottom of the screen to ask questions. </a:t>
            </a:r>
          </a:p>
          <a:p>
            <a:pPr marL="285750" indent="-285750">
              <a:lnSpc>
                <a:spcPct val="100000"/>
              </a:lnSpc>
              <a:spcBef>
                <a:spcPts val="500"/>
              </a:spcBef>
              <a:buFont typeface="Arial"/>
              <a:buChar char="•"/>
              <a:defRPr/>
            </a:pPr>
            <a:r>
              <a:rPr kumimoji="0" lang="en-US" sz="3600" b="0" i="0" u="none" strike="noStrike" kern="1200" cap="none" spc="0" normalizeH="0" baseline="0" noProof="0" dirty="0">
                <a:ln>
                  <a:noFill/>
                </a:ln>
                <a:solidFill>
                  <a:schemeClr val="accent1"/>
                </a:solidFill>
                <a:effectLst/>
                <a:uLnTx/>
                <a:uFillTx/>
                <a:latin typeface="Arial"/>
                <a:cs typeface="Arial"/>
              </a:rPr>
              <a:t>Please note that DESE does not authorize attendees to record or to use AI transcription tools during a webinar </a:t>
            </a:r>
          </a:p>
          <a:p>
            <a:pPr marL="285750" indent="-285750">
              <a:lnSpc>
                <a:spcPct val="100000"/>
              </a:lnSpc>
              <a:spcBef>
                <a:spcPts val="500"/>
              </a:spcBef>
              <a:buFont typeface="Arial"/>
              <a:buChar char="•"/>
              <a:defRPr/>
            </a:pPr>
            <a:r>
              <a:rPr kumimoji="0" lang="en-US" sz="3600" b="0" i="0" u="none" strike="noStrike" kern="1200" cap="none" spc="0" normalizeH="0" baseline="0" noProof="0" dirty="0">
                <a:ln>
                  <a:noFill/>
                </a:ln>
                <a:solidFill>
                  <a:schemeClr val="accent1"/>
                </a:solidFill>
                <a:effectLst/>
                <a:uLnTx/>
                <a:uFillTx/>
                <a:latin typeface="Arial"/>
                <a:cs typeface="Arial"/>
              </a:rPr>
              <a:t>We do not endorse any unauthorized transcripts of our webinars that are created by third parties</a:t>
            </a:r>
          </a:p>
        </p:txBody>
      </p:sp>
      <p:sp>
        <p:nvSpPr>
          <p:cNvPr id="4" name="Slide Number Placeholder 3">
            <a:extLst>
              <a:ext uri="{FF2B5EF4-FFF2-40B4-BE49-F238E27FC236}">
                <a16:creationId xmlns:a16="http://schemas.microsoft.com/office/drawing/2014/main" id="{4AE3A4DA-1A32-5466-A443-005FA8B9AE5E}"/>
              </a:ext>
            </a:extLst>
          </p:cNvPr>
          <p:cNvSpPr>
            <a:spLocks noGrp="1"/>
          </p:cNvSpPr>
          <p:nvPr>
            <p:ph type="sldNum" sz="quarter" idx="12"/>
          </p:nvPr>
        </p:nvSpPr>
        <p:spPr/>
        <p:txBody>
          <a:bodyPr/>
          <a:lstStyle/>
          <a:p>
            <a:fld id="{7A1A4BC1-EF8B-4A2F-A8CB-5742723C3984}" type="slidenum">
              <a:rPr lang="en-US" smtClean="0"/>
              <a:t>2</a:t>
            </a:fld>
            <a:endParaRPr lang="en-US"/>
          </a:p>
        </p:txBody>
      </p:sp>
    </p:spTree>
    <p:extLst>
      <p:ext uri="{BB962C8B-B14F-4D97-AF65-F5344CB8AC3E}">
        <p14:creationId xmlns:p14="http://schemas.microsoft.com/office/powerpoint/2010/main" val="334089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fontScale="90000"/>
          </a:bodyPr>
          <a:lstStyle/>
          <a:p>
            <a:pPr eaLnBrk="1" hangingPunct="1"/>
            <a:r>
              <a:rPr lang="en-US"/>
              <a:t>Equitable Services for Private Schools’ Students </a:t>
            </a:r>
          </a:p>
        </p:txBody>
      </p:sp>
      <p:sp>
        <p:nvSpPr>
          <p:cNvPr id="30723" name="Content Placeholder 2"/>
          <p:cNvSpPr>
            <a:spLocks noGrp="1"/>
          </p:cNvSpPr>
          <p:nvPr>
            <p:ph idx="1"/>
          </p:nvPr>
        </p:nvSpPr>
        <p:spPr>
          <a:xfrm>
            <a:off x="173179" y="1591253"/>
            <a:ext cx="11890665" cy="4958048"/>
          </a:xfrm>
        </p:spPr>
        <p:txBody>
          <a:bodyPr vert="horz" lIns="91440" tIns="45720" rIns="91440" bIns="45720" rtlCol="0" anchor="t">
            <a:noAutofit/>
          </a:bodyPr>
          <a:lstStyle/>
          <a:p>
            <a:pPr marL="0" indent="0" eaLnBrk="1" hangingPunct="1">
              <a:buNone/>
            </a:pPr>
            <a:r>
              <a:rPr lang="en-US" sz="2400" b="1">
                <a:latin typeface="Arial"/>
                <a:cs typeface="Arial"/>
              </a:rPr>
              <a:t>As part of the consultation process, the following topics must be discussed:</a:t>
            </a:r>
            <a:endParaRPr lang="en-US" sz="2400" b="1"/>
          </a:p>
          <a:p>
            <a:pPr>
              <a:buClr>
                <a:srgbClr val="FF9933"/>
              </a:buClr>
            </a:pPr>
            <a:r>
              <a:rPr lang="en-US" sz="2400">
                <a:latin typeface="Arial"/>
                <a:cs typeface="Arial"/>
              </a:rPr>
              <a:t>How will non-public school students get identified as English Learners as per the federal definition? </a:t>
            </a:r>
          </a:p>
          <a:p>
            <a:pPr lvl="1">
              <a:buClr>
                <a:srgbClr val="FF9933"/>
              </a:buClr>
            </a:pPr>
            <a:r>
              <a:rPr lang="en-US" sz="2000">
                <a:latin typeface="Arial"/>
                <a:cs typeface="Arial"/>
              </a:rPr>
              <a:t>Please review the </a:t>
            </a:r>
            <a:r>
              <a:rPr lang="en-US" sz="2000">
                <a:latin typeface="Arial"/>
                <a:cs typeface="Arial"/>
                <a:hlinkClick r:id="rId3"/>
              </a:rPr>
              <a:t>Title IIIA Non-Regulatory Guidance</a:t>
            </a:r>
            <a:r>
              <a:rPr lang="en-US" sz="2000">
                <a:latin typeface="Arial"/>
                <a:cs typeface="Arial"/>
              </a:rPr>
              <a:t> in determining eligibility for Title IIIA grant services. </a:t>
            </a:r>
          </a:p>
          <a:p>
            <a:pPr>
              <a:buClr>
                <a:srgbClr val="FF9933"/>
              </a:buClr>
            </a:pPr>
            <a:r>
              <a:rPr lang="en-US" sz="2400"/>
              <a:t>How will the needs of eligible students, their teachers, and other educational personnel get determined?</a:t>
            </a:r>
          </a:p>
          <a:p>
            <a:pPr>
              <a:buClr>
                <a:srgbClr val="FF9933"/>
              </a:buClr>
            </a:pPr>
            <a:r>
              <a:rPr lang="en-US" sz="2400"/>
              <a:t>What kinds of services will the LEA provide to meet the needs of identified ELs, as well as the professional development needs of their teachers, and other personnel at the school who work with these students and their families?</a:t>
            </a:r>
          </a:p>
          <a:p>
            <a:pPr>
              <a:buClr>
                <a:srgbClr val="FF9933"/>
              </a:buClr>
            </a:pPr>
            <a:r>
              <a:rPr lang="en-US" sz="2400"/>
              <a:t>How will the Title IIIA English Learner grant services get assessed, and how will the results of those evaluations be used to improve the services?</a:t>
            </a:r>
          </a:p>
        </p:txBody>
      </p:sp>
      <p:sp>
        <p:nvSpPr>
          <p:cNvPr id="2" name="Slide Number Placeholder 1"/>
          <p:cNvSpPr>
            <a:spLocks noGrp="1"/>
          </p:cNvSpPr>
          <p:nvPr>
            <p:ph type="sldNum" sz="quarter" idx="12"/>
          </p:nvPr>
        </p:nvSpPr>
        <p:spPr/>
        <p:txBody>
          <a:bodyPr/>
          <a:lstStyle/>
          <a:p>
            <a:fld id="{FF27229C-EC7B-4063-A33B-28A5E87E32ED}" type="slidenum">
              <a:rPr lang="zh-CN" altLang="en-US" smtClean="0"/>
              <a:pPr/>
              <a:t>20</a:t>
            </a:fld>
            <a:endParaRPr lang="zh-CN" altLang="en-US"/>
          </a:p>
        </p:txBody>
      </p:sp>
    </p:spTree>
    <p:extLst>
      <p:ext uri="{BB962C8B-B14F-4D97-AF65-F5344CB8AC3E}">
        <p14:creationId xmlns:p14="http://schemas.microsoft.com/office/powerpoint/2010/main" val="427968239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p:cNvSpPr>
            <a:spLocks noGrp="1"/>
          </p:cNvSpPr>
          <p:nvPr>
            <p:ph type="title"/>
          </p:nvPr>
        </p:nvSpPr>
        <p:spPr/>
        <p:txBody>
          <a:bodyPr/>
          <a:lstStyle/>
          <a:p>
            <a:r>
              <a:rPr lang="en-US"/>
              <a:t>Contents</a:t>
            </a:r>
          </a:p>
        </p:txBody>
      </p:sp>
      <p:grpSp>
        <p:nvGrpSpPr>
          <p:cNvPr id="2" name="Group 1" descr="Parent Involvement">
            <a:extLst>
              <a:ext uri="{FF2B5EF4-FFF2-40B4-BE49-F238E27FC236}">
                <a16:creationId xmlns:a16="http://schemas.microsoft.com/office/drawing/2014/main" id="{5D37CD44-A6E4-DAEF-8616-113A917272CC}"/>
              </a:ext>
            </a:extLst>
          </p:cNvPr>
          <p:cNvGrpSpPr/>
          <p:nvPr/>
        </p:nvGrpSpPr>
        <p:grpSpPr>
          <a:xfrm>
            <a:off x="1676399" y="3086304"/>
            <a:ext cx="8839201" cy="685391"/>
            <a:chOff x="3061062" y="2934713"/>
            <a:chExt cx="8839201" cy="985545"/>
          </a:xfrm>
        </p:grpSpPr>
        <p:sp>
          <p:nvSpPr>
            <p:cNvPr id="3" name="矩形 11">
              <a:extLst>
                <a:ext uri="{FF2B5EF4-FFF2-40B4-BE49-F238E27FC236}">
                  <a16:creationId xmlns:a16="http://schemas.microsoft.com/office/drawing/2014/main" id="{180FE44C-1BA2-ECEC-EA06-9D0A8F715C0E}"/>
                </a:ext>
              </a:extLst>
            </p:cNvPr>
            <p:cNvSpPr/>
            <p:nvPr/>
          </p:nvSpPr>
          <p:spPr>
            <a:xfrm>
              <a:off x="3061062" y="2934713"/>
              <a:ext cx="809459" cy="985545"/>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latin typeface="Segoe SemiBold" panose="020B0703040204020203" pitchFamily="34" charset="0"/>
                  <a:cs typeface="Segoe SemiBold" panose="020B0703040204020203" pitchFamily="34" charset="0"/>
                </a:rPr>
                <a:t>04</a:t>
              </a:r>
              <a:endParaRPr lang="zh-CN" altLang="en-US" sz="2700">
                <a:latin typeface="Segoe SemiBold" panose="020B0703040204020203" pitchFamily="34" charset="0"/>
                <a:cs typeface="Segoe SemiBold" panose="020B0703040204020203" pitchFamily="34" charset="0"/>
              </a:endParaRPr>
            </a:p>
          </p:txBody>
        </p:sp>
        <p:sp>
          <p:nvSpPr>
            <p:cNvPr id="4" name="文本框 12">
              <a:extLst>
                <a:ext uri="{FF2B5EF4-FFF2-40B4-BE49-F238E27FC236}">
                  <a16:creationId xmlns:a16="http://schemas.microsoft.com/office/drawing/2014/main" id="{1FAA7D85-E4D2-0778-AAB7-A8CA77423436}"/>
                </a:ext>
              </a:extLst>
            </p:cNvPr>
            <p:cNvSpPr txBox="1"/>
            <p:nvPr/>
          </p:nvSpPr>
          <p:spPr>
            <a:xfrm>
              <a:off x="3918852" y="2934713"/>
              <a:ext cx="7981411" cy="985545"/>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2700">
                  <a:solidFill>
                    <a:srgbClr val="002060"/>
                  </a:solidFill>
                  <a:latin typeface="Arial" panose="020B0604020202020204" pitchFamily="34" charset="0"/>
                  <a:cs typeface="Arial" panose="020B0604020202020204" pitchFamily="34" charset="0"/>
                </a:rPr>
                <a:t>Guidance &amp; Resources </a:t>
              </a:r>
            </a:p>
          </p:txBody>
        </p:sp>
      </p:grpSp>
    </p:spTree>
    <p:extLst>
      <p:ext uri="{BB962C8B-B14F-4D97-AF65-F5344CB8AC3E}">
        <p14:creationId xmlns:p14="http://schemas.microsoft.com/office/powerpoint/2010/main" val="1025148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2D8D0-C82C-475E-8C4C-BA773F975E76}"/>
              </a:ext>
            </a:extLst>
          </p:cNvPr>
          <p:cNvSpPr>
            <a:spLocks noGrp="1"/>
          </p:cNvSpPr>
          <p:nvPr>
            <p:ph type="title"/>
          </p:nvPr>
        </p:nvSpPr>
        <p:spPr/>
        <p:txBody>
          <a:bodyPr/>
          <a:lstStyle/>
          <a:p>
            <a:r>
              <a:rPr lang="en-US"/>
              <a:t>Current Grant RFP</a:t>
            </a:r>
          </a:p>
        </p:txBody>
      </p:sp>
      <p:sp>
        <p:nvSpPr>
          <p:cNvPr id="3" name="Content Placeholder 2">
            <a:extLst>
              <a:ext uri="{FF2B5EF4-FFF2-40B4-BE49-F238E27FC236}">
                <a16:creationId xmlns:a16="http://schemas.microsoft.com/office/drawing/2014/main" id="{F078E2E0-F6D0-4DE9-B362-66B8E748BA73}"/>
              </a:ext>
            </a:extLst>
          </p:cNvPr>
          <p:cNvSpPr>
            <a:spLocks noGrp="1"/>
          </p:cNvSpPr>
          <p:nvPr>
            <p:ph idx="1"/>
          </p:nvPr>
        </p:nvSpPr>
        <p:spPr>
          <a:xfrm>
            <a:off x="173180" y="1600200"/>
            <a:ext cx="12018820" cy="4405746"/>
          </a:xfrm>
        </p:spPr>
        <p:txBody>
          <a:bodyPr anchor="t">
            <a:normAutofit/>
          </a:bodyPr>
          <a:lstStyle/>
          <a:p>
            <a:pPr marL="0" indent="0">
              <a:buClr>
                <a:srgbClr val="FF9933"/>
              </a:buClr>
              <a:buNone/>
            </a:pPr>
            <a:r>
              <a:rPr lang="en-US" sz="1800" u="sng">
                <a:solidFill>
                  <a:srgbClr val="0056B3"/>
                </a:solidFill>
                <a:hlinkClick r:id="rId3">
                  <a:extLst>
                    <a:ext uri="{A12FA001-AC4F-418D-AE19-62706E023703}">
                      <ahyp:hlinkClr xmlns:ahyp="http://schemas.microsoft.com/office/drawing/2018/hyperlinkcolor" val="tx"/>
                    </a:ext>
                  </a:extLst>
                </a:hlinkClick>
              </a:rPr>
              <a:t>FY27 Title III: English Language Acquisition and Academic Achievement Program for English Learners and Immigrant Children and Youth</a:t>
            </a:r>
            <a:endParaRPr lang="en-US" sz="1800" u="sng">
              <a:solidFill>
                <a:srgbClr val="0056B3"/>
              </a:solidFill>
            </a:endParaRPr>
          </a:p>
          <a:p>
            <a:r>
              <a:rPr lang="en-US" sz="1800"/>
              <a:t>The ESSA consolidated application is due in </a:t>
            </a:r>
            <a:r>
              <a:rPr lang="en-US" sz="1800">
                <a:hlinkClick r:id="rId4"/>
              </a:rPr>
              <a:t>GEM$ </a:t>
            </a:r>
            <a:r>
              <a:rPr lang="en-US" sz="1800"/>
              <a:t>by </a:t>
            </a:r>
            <a:r>
              <a:rPr lang="en-US" sz="1800" b="1"/>
              <a:t>September 9, 2026</a:t>
            </a:r>
          </a:p>
          <a:p>
            <a:pPr marL="0" indent="0">
              <a:buClr>
                <a:srgbClr val="FF9933"/>
              </a:buClr>
              <a:buNone/>
            </a:pPr>
            <a:endParaRPr lang="en-US" sz="1800" b="0" i="0">
              <a:solidFill>
                <a:srgbClr val="222222"/>
              </a:solidFill>
              <a:effectLst/>
            </a:endParaRPr>
          </a:p>
          <a:p>
            <a:pPr algn="l">
              <a:buFont typeface="Arial" panose="020B0604020202020204" pitchFamily="34" charset="0"/>
              <a:buChar char="•"/>
            </a:pPr>
            <a:endParaRPr lang="en-US" sz="1800" b="0" i="0">
              <a:solidFill>
                <a:srgbClr val="222222"/>
              </a:solidFill>
              <a:effectLst/>
            </a:endParaRPr>
          </a:p>
          <a:p>
            <a:endParaRPr lang="en-US" sz="1800"/>
          </a:p>
          <a:p>
            <a:endParaRPr lang="en-US" sz="1800"/>
          </a:p>
          <a:p>
            <a:endParaRPr lang="en-US" sz="1800"/>
          </a:p>
        </p:txBody>
      </p:sp>
      <p:pic>
        <p:nvPicPr>
          <p:cNvPr id="5" name="Picture 4">
            <a:extLst>
              <a:ext uri="{FF2B5EF4-FFF2-40B4-BE49-F238E27FC236}">
                <a16:creationId xmlns:a16="http://schemas.microsoft.com/office/drawing/2014/main" id="{9B4969C0-B8CA-7231-0A4F-6D17E34E72AC}"/>
              </a:ext>
            </a:extLst>
          </p:cNvPr>
          <p:cNvPicPr>
            <a:picLocks noChangeAspect="1"/>
          </p:cNvPicPr>
          <p:nvPr/>
        </p:nvPicPr>
        <p:blipFill>
          <a:blip r:embed="rId5"/>
          <a:stretch>
            <a:fillRect/>
          </a:stretch>
        </p:blipFill>
        <p:spPr>
          <a:xfrm>
            <a:off x="2277969" y="2697380"/>
            <a:ext cx="9814003" cy="4087468"/>
          </a:xfrm>
          <a:prstGeom prst="rect">
            <a:avLst/>
          </a:prstGeom>
        </p:spPr>
      </p:pic>
    </p:spTree>
    <p:extLst>
      <p:ext uri="{BB962C8B-B14F-4D97-AF65-F5344CB8AC3E}">
        <p14:creationId xmlns:p14="http://schemas.microsoft.com/office/powerpoint/2010/main" val="3192534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B057F-3219-73F2-1B0E-C07A21307F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9A25A-ADB9-EFDA-57C5-AC0222E6E4B6}"/>
              </a:ext>
            </a:extLst>
          </p:cNvPr>
          <p:cNvSpPr>
            <a:spLocks noGrp="1"/>
          </p:cNvSpPr>
          <p:nvPr>
            <p:ph type="title"/>
          </p:nvPr>
        </p:nvSpPr>
        <p:spPr/>
        <p:txBody>
          <a:bodyPr/>
          <a:lstStyle/>
          <a:p>
            <a:r>
              <a:rPr lang="en-US"/>
              <a:t>Important Resources </a:t>
            </a:r>
          </a:p>
        </p:txBody>
      </p:sp>
      <p:sp>
        <p:nvSpPr>
          <p:cNvPr id="3" name="Content Placeholder 2">
            <a:extLst>
              <a:ext uri="{FF2B5EF4-FFF2-40B4-BE49-F238E27FC236}">
                <a16:creationId xmlns:a16="http://schemas.microsoft.com/office/drawing/2014/main" id="{2E54E268-4058-86AF-A8FC-F1746C33DE20}"/>
              </a:ext>
            </a:extLst>
          </p:cNvPr>
          <p:cNvSpPr>
            <a:spLocks noGrp="1"/>
          </p:cNvSpPr>
          <p:nvPr>
            <p:ph idx="1"/>
          </p:nvPr>
        </p:nvSpPr>
        <p:spPr>
          <a:xfrm>
            <a:off x="173180" y="1591254"/>
            <a:ext cx="5210584" cy="4414692"/>
          </a:xfrm>
        </p:spPr>
        <p:txBody>
          <a:bodyPr anchor="t"/>
          <a:lstStyle/>
          <a:p>
            <a:pPr>
              <a:buClr>
                <a:srgbClr val="FF9933"/>
              </a:buClr>
            </a:pPr>
            <a:r>
              <a:rPr lang="en-US" sz="2000" dirty="0">
                <a:hlinkClick r:id="rId3"/>
              </a:rPr>
              <a:t>Federal Grant Programs Title III Part A webpage</a:t>
            </a:r>
            <a:endParaRPr lang="en-US" sz="2000" dirty="0"/>
          </a:p>
          <a:p>
            <a:pPr algn="l">
              <a:buClr>
                <a:srgbClr val="FF9933"/>
              </a:buClr>
              <a:buFont typeface="Arial" panose="020B0604020202020204" pitchFamily="34" charset="0"/>
              <a:buChar char="•"/>
            </a:pPr>
            <a:r>
              <a:rPr lang="en-US" sz="2000" b="0" i="0" u="sng" dirty="0">
                <a:solidFill>
                  <a:srgbClr val="0056B3"/>
                </a:solidFill>
                <a:effectLst/>
                <a:hlinkClick r:id="rId4"/>
              </a:rPr>
              <a:t>Resource Document for Title III and Title III Immigrant Entitlement Grants</a:t>
            </a:r>
            <a:endParaRPr lang="en-US" sz="2000" b="0" i="0" dirty="0">
              <a:solidFill>
                <a:srgbClr val="222222"/>
              </a:solidFill>
              <a:effectLst/>
            </a:endParaRPr>
          </a:p>
          <a:p>
            <a:pPr algn="l">
              <a:buClr>
                <a:srgbClr val="FF9933"/>
              </a:buClr>
              <a:buFont typeface="Arial" panose="020B0604020202020204" pitchFamily="34" charset="0"/>
              <a:buChar char="•"/>
            </a:pPr>
            <a:r>
              <a:rPr lang="en-US" sz="2000" b="0" i="0" u="none" strike="noStrike" dirty="0">
                <a:solidFill>
                  <a:srgbClr val="0060C7"/>
                </a:solidFill>
                <a:effectLst/>
                <a:hlinkClick r:id="rId5"/>
              </a:rPr>
              <a:t>Supplement, Not Supplant Quick Reference Guide</a:t>
            </a:r>
            <a:endParaRPr lang="en-US" sz="2000" b="0" i="0" dirty="0">
              <a:solidFill>
                <a:srgbClr val="222222"/>
              </a:solidFill>
              <a:effectLst/>
            </a:endParaRPr>
          </a:p>
          <a:p>
            <a:pPr algn="l">
              <a:buClr>
                <a:srgbClr val="FF9933"/>
              </a:buClr>
              <a:buFont typeface="Arial" panose="020B0604020202020204" pitchFamily="34" charset="0"/>
              <a:buChar char="•"/>
            </a:pPr>
            <a:r>
              <a:rPr lang="en-US" sz="2000" b="0" i="0" u="none" strike="noStrike" dirty="0">
                <a:solidFill>
                  <a:srgbClr val="0060C7"/>
                </a:solidFill>
                <a:effectLst/>
                <a:hlinkClick r:id="rId6"/>
              </a:rPr>
              <a:t>Required and Authorized Activities</a:t>
            </a:r>
            <a:endParaRPr lang="en-US" sz="2000" b="0" i="0" dirty="0">
              <a:solidFill>
                <a:srgbClr val="222222"/>
              </a:solidFill>
              <a:effectLst/>
            </a:endParaRPr>
          </a:p>
          <a:p>
            <a:pPr algn="l">
              <a:buClr>
                <a:srgbClr val="FF9933"/>
              </a:buClr>
              <a:buFont typeface="Arial" panose="020B0604020202020204" pitchFamily="34" charset="0"/>
              <a:buChar char="•"/>
            </a:pPr>
            <a:r>
              <a:rPr lang="en-US" sz="2000" b="0" i="0" u="none" strike="noStrike" dirty="0">
                <a:solidFill>
                  <a:srgbClr val="0060C7"/>
                </a:solidFill>
                <a:effectLst/>
                <a:hlinkClick r:id="rId7"/>
              </a:rPr>
              <a:t>Title IIIA Quick Reference Guide on Allowable and Unallowable Costs</a:t>
            </a:r>
            <a:endParaRPr lang="en-US" sz="2000" b="0" i="0" u="none" strike="noStrike" dirty="0">
              <a:solidFill>
                <a:srgbClr val="0060C7"/>
              </a:solidFill>
              <a:effectLst/>
            </a:endParaRPr>
          </a:p>
          <a:p>
            <a:pPr>
              <a:buClr>
                <a:srgbClr val="FF9933"/>
              </a:buClr>
            </a:pPr>
            <a:r>
              <a:rPr lang="en-US" sz="2000" u="sng" dirty="0">
                <a:hlinkClick r:id="rId8"/>
              </a:rPr>
              <a:t>Guidance to Consortia Memo</a:t>
            </a:r>
            <a:r>
              <a:rPr lang="en-US" sz="2000" dirty="0"/>
              <a:t> </a:t>
            </a:r>
            <a:endParaRPr lang="en-US" sz="2000" b="0" i="0" dirty="0">
              <a:solidFill>
                <a:srgbClr val="222222"/>
              </a:solidFill>
              <a:effectLst/>
            </a:endParaRPr>
          </a:p>
          <a:p>
            <a:pPr algn="l">
              <a:buFont typeface="Arial" panose="020B0604020202020204" pitchFamily="34" charset="0"/>
              <a:buChar char="•"/>
            </a:pPr>
            <a:endParaRPr lang="en-US" sz="2000" b="0" i="0" dirty="0">
              <a:solidFill>
                <a:srgbClr val="222222"/>
              </a:solidFill>
              <a:effectLst/>
            </a:endParaRPr>
          </a:p>
          <a:p>
            <a:endParaRPr lang="en-US" sz="1800" dirty="0"/>
          </a:p>
          <a:p>
            <a:endParaRPr lang="en-US" sz="1800" dirty="0"/>
          </a:p>
          <a:p>
            <a:endParaRPr lang="en-US" sz="1800" dirty="0"/>
          </a:p>
        </p:txBody>
      </p:sp>
      <p:pic>
        <p:nvPicPr>
          <p:cNvPr id="6" name="Picture 5">
            <a:extLst>
              <a:ext uri="{FF2B5EF4-FFF2-40B4-BE49-F238E27FC236}">
                <a16:creationId xmlns:a16="http://schemas.microsoft.com/office/drawing/2014/main" id="{2FFDF149-5C9D-7C0C-D341-9DFF2FB4CBC9}"/>
              </a:ext>
            </a:extLst>
          </p:cNvPr>
          <p:cNvPicPr>
            <a:picLocks noChangeAspect="1"/>
          </p:cNvPicPr>
          <p:nvPr/>
        </p:nvPicPr>
        <p:blipFill>
          <a:blip r:embed="rId9"/>
          <a:stretch>
            <a:fillRect/>
          </a:stretch>
        </p:blipFill>
        <p:spPr>
          <a:xfrm>
            <a:off x="5597238" y="1324135"/>
            <a:ext cx="6594762" cy="5533865"/>
          </a:xfrm>
          <a:prstGeom prst="rect">
            <a:avLst/>
          </a:prstGeom>
        </p:spPr>
      </p:pic>
    </p:spTree>
    <p:extLst>
      <p:ext uri="{BB962C8B-B14F-4D97-AF65-F5344CB8AC3E}">
        <p14:creationId xmlns:p14="http://schemas.microsoft.com/office/powerpoint/2010/main" val="1348119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2D8D0-C82C-475E-8C4C-BA773F975E76}"/>
              </a:ext>
            </a:extLst>
          </p:cNvPr>
          <p:cNvSpPr>
            <a:spLocks noGrp="1"/>
          </p:cNvSpPr>
          <p:nvPr>
            <p:ph type="title"/>
          </p:nvPr>
        </p:nvSpPr>
        <p:spPr/>
        <p:txBody>
          <a:bodyPr/>
          <a:lstStyle/>
          <a:p>
            <a:r>
              <a:rPr lang="en-US"/>
              <a:t>First Point of Contact</a:t>
            </a:r>
          </a:p>
        </p:txBody>
      </p:sp>
      <p:sp>
        <p:nvSpPr>
          <p:cNvPr id="3" name="Content Placeholder 2">
            <a:extLst>
              <a:ext uri="{FF2B5EF4-FFF2-40B4-BE49-F238E27FC236}">
                <a16:creationId xmlns:a16="http://schemas.microsoft.com/office/drawing/2014/main" id="{F078E2E0-F6D0-4DE9-B362-66B8E748BA73}"/>
              </a:ext>
            </a:extLst>
          </p:cNvPr>
          <p:cNvSpPr>
            <a:spLocks noGrp="1"/>
          </p:cNvSpPr>
          <p:nvPr>
            <p:ph idx="1"/>
          </p:nvPr>
        </p:nvSpPr>
        <p:spPr>
          <a:xfrm>
            <a:off x="173178" y="1591254"/>
            <a:ext cx="4170222" cy="4414692"/>
          </a:xfrm>
        </p:spPr>
        <p:txBody>
          <a:bodyPr anchor="t">
            <a:normAutofit/>
          </a:bodyPr>
          <a:lstStyle/>
          <a:p>
            <a:pPr marL="457200" lvl="1" indent="0">
              <a:buClr>
                <a:srgbClr val="FF9933"/>
              </a:buClr>
              <a:buNone/>
            </a:pPr>
            <a:r>
              <a:rPr lang="en-US"/>
              <a:t>RASP team – </a:t>
            </a:r>
          </a:p>
          <a:p>
            <a:pPr marL="457200" lvl="1" indent="0">
              <a:buClr>
                <a:srgbClr val="FF9933"/>
              </a:buClr>
              <a:buNone/>
            </a:pPr>
            <a:r>
              <a:rPr lang="en-US">
                <a:hlinkClick r:id="rId3"/>
              </a:rPr>
              <a:t>Federal Grant Liaisons by District</a:t>
            </a:r>
            <a:endParaRPr lang="en-US"/>
          </a:p>
          <a:p>
            <a:pPr marL="457200" lvl="1" indent="0">
              <a:buClr>
                <a:srgbClr val="FF9933"/>
              </a:buClr>
              <a:buNone/>
            </a:pPr>
            <a:endParaRPr lang="en-US"/>
          </a:p>
          <a:p>
            <a:pPr marL="457200" lvl="1" indent="0">
              <a:buClr>
                <a:srgbClr val="FF9933"/>
              </a:buClr>
              <a:buNone/>
            </a:pPr>
            <a:r>
              <a:rPr lang="en-US"/>
              <a:t>Dessi Kirova – </a:t>
            </a:r>
            <a:r>
              <a:rPr lang="en-US">
                <a:hlinkClick r:id="rId4"/>
              </a:rPr>
              <a:t>dessi.g.kirova@mass.gov</a:t>
            </a:r>
            <a:r>
              <a:rPr lang="en-US"/>
              <a:t> </a:t>
            </a:r>
          </a:p>
        </p:txBody>
      </p:sp>
      <p:grpSp>
        <p:nvGrpSpPr>
          <p:cNvPr id="4" name="Group 3">
            <a:extLst>
              <a:ext uri="{FF2B5EF4-FFF2-40B4-BE49-F238E27FC236}">
                <a16:creationId xmlns:a16="http://schemas.microsoft.com/office/drawing/2014/main" id="{B00C6884-39DC-4D7E-968D-0E1A7B5E25AE}"/>
              </a:ext>
            </a:extLst>
          </p:cNvPr>
          <p:cNvGrpSpPr/>
          <p:nvPr/>
        </p:nvGrpSpPr>
        <p:grpSpPr>
          <a:xfrm>
            <a:off x="4898571" y="1169701"/>
            <a:ext cx="7120250" cy="5448365"/>
            <a:chOff x="7890139" y="2945024"/>
            <a:chExt cx="4258843" cy="3678338"/>
          </a:xfrm>
        </p:grpSpPr>
        <p:pic>
          <p:nvPicPr>
            <p:cNvPr id="6" name="Picture 5">
              <a:extLst>
                <a:ext uri="{FF2B5EF4-FFF2-40B4-BE49-F238E27FC236}">
                  <a16:creationId xmlns:a16="http://schemas.microsoft.com/office/drawing/2014/main" id="{8E5155F9-F683-C419-578B-C80A0DB61665}"/>
                </a:ext>
              </a:extLst>
            </p:cNvPr>
            <p:cNvPicPr>
              <a:picLocks noChangeAspect="1"/>
            </p:cNvPicPr>
            <p:nvPr/>
          </p:nvPicPr>
          <p:blipFill>
            <a:blip r:embed="rId5"/>
            <a:stretch>
              <a:fillRect/>
            </a:stretch>
          </p:blipFill>
          <p:spPr>
            <a:xfrm>
              <a:off x="7890139" y="2945024"/>
              <a:ext cx="4258843" cy="3678338"/>
            </a:xfrm>
            <a:prstGeom prst="rect">
              <a:avLst/>
            </a:prstGeom>
          </p:spPr>
        </p:pic>
        <p:sp>
          <p:nvSpPr>
            <p:cNvPr id="7" name="Oval 6">
              <a:extLst>
                <a:ext uri="{FF2B5EF4-FFF2-40B4-BE49-F238E27FC236}">
                  <a16:creationId xmlns:a16="http://schemas.microsoft.com/office/drawing/2014/main" id="{87409EEB-DE0A-07B7-FC73-26D17C6F6470}"/>
                </a:ext>
              </a:extLst>
            </p:cNvPr>
            <p:cNvSpPr/>
            <p:nvPr/>
          </p:nvSpPr>
          <p:spPr>
            <a:xfrm>
              <a:off x="11088256" y="4741028"/>
              <a:ext cx="1060726" cy="26633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007073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30DED-B253-3D56-14C0-822FCAA67687}"/>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2DB7342F-D24D-47CC-AD31-2DCBC5783A33}"/>
              </a:ext>
            </a:extLst>
          </p:cNvPr>
          <p:cNvSpPr>
            <a:spLocks noGrp="1"/>
          </p:cNvSpPr>
          <p:nvPr>
            <p:ph type="title"/>
          </p:nvPr>
        </p:nvSpPr>
        <p:spPr/>
        <p:txBody>
          <a:bodyPr/>
          <a:lstStyle/>
          <a:p>
            <a:r>
              <a:rPr lang="en-US"/>
              <a:t>Contents</a:t>
            </a:r>
          </a:p>
        </p:txBody>
      </p:sp>
      <p:grpSp>
        <p:nvGrpSpPr>
          <p:cNvPr id="2" name="Group 1" descr="Parent Involvement">
            <a:extLst>
              <a:ext uri="{FF2B5EF4-FFF2-40B4-BE49-F238E27FC236}">
                <a16:creationId xmlns:a16="http://schemas.microsoft.com/office/drawing/2014/main" id="{0409B609-3DBE-024F-11BC-1DBBDD913285}"/>
              </a:ext>
            </a:extLst>
          </p:cNvPr>
          <p:cNvGrpSpPr/>
          <p:nvPr/>
        </p:nvGrpSpPr>
        <p:grpSpPr>
          <a:xfrm>
            <a:off x="2726527" y="3331978"/>
            <a:ext cx="8839201" cy="685392"/>
            <a:chOff x="3061062" y="3110799"/>
            <a:chExt cx="8839201" cy="809459"/>
          </a:xfrm>
        </p:grpSpPr>
        <p:sp>
          <p:nvSpPr>
            <p:cNvPr id="3" name="矩形 11">
              <a:extLst>
                <a:ext uri="{FF2B5EF4-FFF2-40B4-BE49-F238E27FC236}">
                  <a16:creationId xmlns:a16="http://schemas.microsoft.com/office/drawing/2014/main" id="{2950F978-1A5D-CD65-4ABA-1D98EED67ADA}"/>
                </a:ext>
              </a:extLst>
            </p:cNvPr>
            <p:cNvSpPr/>
            <p:nvPr/>
          </p:nvSpPr>
          <p:spPr>
            <a:xfrm>
              <a:off x="3061062" y="3110799"/>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latin typeface="Arial" panose="020B0604020202020204" pitchFamily="34" charset="0"/>
                  <a:cs typeface="Arial" panose="020B0604020202020204" pitchFamily="34" charset="0"/>
                </a:rPr>
                <a:t>06</a:t>
              </a:r>
              <a:endParaRPr lang="zh-CN" altLang="en-US" sz="2700">
                <a:latin typeface="Arial" panose="020B0604020202020204" pitchFamily="34" charset="0"/>
                <a:cs typeface="Arial" panose="020B0604020202020204" pitchFamily="34" charset="0"/>
              </a:endParaRPr>
            </a:p>
          </p:txBody>
        </p:sp>
        <p:sp>
          <p:nvSpPr>
            <p:cNvPr id="4" name="文本框 12">
              <a:extLst>
                <a:ext uri="{FF2B5EF4-FFF2-40B4-BE49-F238E27FC236}">
                  <a16:creationId xmlns:a16="http://schemas.microsoft.com/office/drawing/2014/main" id="{0A2C59B2-8872-05E5-38F2-E1A94F8CD428}"/>
                </a:ext>
              </a:extLst>
            </p:cNvPr>
            <p:cNvSpPr txBox="1"/>
            <p:nvPr/>
          </p:nvSpPr>
          <p:spPr>
            <a:xfrm>
              <a:off x="3918853" y="3110800"/>
              <a:ext cx="7981410" cy="809458"/>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2700">
                  <a:solidFill>
                    <a:schemeClr val="accent1">
                      <a:lumMod val="50000"/>
                    </a:schemeClr>
                  </a:solidFill>
                  <a:latin typeface="Arial" panose="020B0604020202020204" pitchFamily="34" charset="0"/>
                  <a:cs typeface="Arial" panose="020B0604020202020204" pitchFamily="34" charset="0"/>
                </a:rPr>
                <a:t>Q&amp;A</a:t>
              </a:r>
            </a:p>
          </p:txBody>
        </p:sp>
      </p:grpSp>
    </p:spTree>
    <p:extLst>
      <p:ext uri="{BB962C8B-B14F-4D97-AF65-F5344CB8AC3E}">
        <p14:creationId xmlns:p14="http://schemas.microsoft.com/office/powerpoint/2010/main" val="1900519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CAFC36B0-4AD1-44AB-96C1-76527DDE7F8C}"/>
              </a:ext>
            </a:extLst>
          </p:cNvPr>
          <p:cNvSpPr txBox="1"/>
          <p:nvPr/>
        </p:nvSpPr>
        <p:spPr>
          <a:xfrm>
            <a:off x="1" y="1001534"/>
            <a:ext cx="12191999" cy="1862048"/>
          </a:xfrm>
          <a:prstGeom prst="rect">
            <a:avLst/>
          </a:prstGeom>
          <a:noFill/>
        </p:spPr>
        <p:txBody>
          <a:bodyPr wrap="square" rtlCol="0">
            <a:spAutoFit/>
          </a:bodyPr>
          <a:lstStyle/>
          <a:p>
            <a:pPr algn="ctr"/>
            <a:r>
              <a:rPr lang="en-US" altLang="zh-CN" sz="11500">
                <a:solidFill>
                  <a:schemeClr val="bg1"/>
                </a:solidFill>
                <a:latin typeface="Segoe SemiBold" panose="020B0703040204020203" pitchFamily="34" charset="0"/>
                <a:ea typeface="Segoe UI Black" panose="020B0A02040204020203" pitchFamily="34" charset="0"/>
                <a:cs typeface="Segoe SemiBold" panose="020B0703040204020203" pitchFamily="34" charset="0"/>
              </a:rPr>
              <a:t>THANK YOU</a:t>
            </a:r>
            <a:endParaRPr lang="zh-CN" altLang="en-US" sz="11500">
              <a:solidFill>
                <a:schemeClr val="bg1"/>
              </a:solidFill>
              <a:latin typeface="Segoe SemiBold" panose="020B0703040204020203" pitchFamily="34" charset="0"/>
              <a:cs typeface="Segoe SemiBold" panose="020B0703040204020203" pitchFamily="34" charset="0"/>
            </a:endParaRPr>
          </a:p>
        </p:txBody>
      </p:sp>
      <p:pic>
        <p:nvPicPr>
          <p:cNvPr id="7" name="图片 6" descr="Phone icon">
            <a:extLst>
              <a:ext uri="{FF2B5EF4-FFF2-40B4-BE49-F238E27FC236}">
                <a16:creationId xmlns:a16="http://schemas.microsoft.com/office/drawing/2014/main" id="{B02E2B40-C340-4A62-9DFE-7AD50B50B84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4891" t="25979" r="24249" b="25362"/>
          <a:stretch/>
        </p:blipFill>
        <p:spPr>
          <a:xfrm>
            <a:off x="1408876" y="3994418"/>
            <a:ext cx="336075" cy="321542"/>
          </a:xfrm>
          <a:prstGeom prst="rect">
            <a:avLst/>
          </a:prstGeom>
        </p:spPr>
      </p:pic>
      <p:sp>
        <p:nvSpPr>
          <p:cNvPr id="8" name="文本框 7">
            <a:extLst>
              <a:ext uri="{FF2B5EF4-FFF2-40B4-BE49-F238E27FC236}">
                <a16:creationId xmlns:a16="http://schemas.microsoft.com/office/drawing/2014/main" id="{992D2954-C2DD-4172-8B10-E4A8A6E0EFEE}"/>
              </a:ext>
            </a:extLst>
          </p:cNvPr>
          <p:cNvSpPr txBox="1"/>
          <p:nvPr/>
        </p:nvSpPr>
        <p:spPr>
          <a:xfrm>
            <a:off x="1744951" y="3955134"/>
            <a:ext cx="2356701" cy="369332"/>
          </a:xfrm>
          <a:prstGeom prst="rect">
            <a:avLst/>
          </a:prstGeom>
          <a:noFill/>
        </p:spPr>
        <p:txBody>
          <a:bodyPr wrap="square" rtlCol="0">
            <a:spAutoFit/>
          </a:bodyPr>
          <a:lstStyle/>
          <a:p>
            <a:r>
              <a:rPr lang="en-US" altLang="zh-CN">
                <a:solidFill>
                  <a:schemeClr val="bg1"/>
                </a:solidFill>
                <a:latin typeface="Segoe SemiBold" panose="020B0703040204020203" pitchFamily="34" charset="0"/>
                <a:cs typeface="Segoe SemiBold" panose="020B0703040204020203" pitchFamily="34" charset="0"/>
              </a:rPr>
              <a:t>781-338-6230</a:t>
            </a:r>
            <a:endParaRPr lang="zh-CN" altLang="en-US">
              <a:solidFill>
                <a:schemeClr val="bg1"/>
              </a:solidFill>
              <a:latin typeface="Segoe SemiBold" panose="020B0703040204020203" pitchFamily="34" charset="0"/>
              <a:cs typeface="Segoe SemiBold" panose="020B0703040204020203" pitchFamily="34" charset="0"/>
            </a:endParaRPr>
          </a:p>
        </p:txBody>
      </p:sp>
      <p:pic>
        <p:nvPicPr>
          <p:cNvPr id="10" name="图片 9" descr="email icon">
            <a:extLst>
              <a:ext uri="{FF2B5EF4-FFF2-40B4-BE49-F238E27FC236}">
                <a16:creationId xmlns:a16="http://schemas.microsoft.com/office/drawing/2014/main" id="{29115377-BD10-4D4C-A9C7-0FAEFD1333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2060" t="19266" r="18307" b="28003"/>
          <a:stretch/>
        </p:blipFill>
        <p:spPr>
          <a:xfrm>
            <a:off x="5473696" y="3955134"/>
            <a:ext cx="423731" cy="374688"/>
          </a:xfrm>
          <a:prstGeom prst="rect">
            <a:avLst/>
          </a:prstGeom>
        </p:spPr>
      </p:pic>
      <p:sp>
        <p:nvSpPr>
          <p:cNvPr id="11" name="文本框 10">
            <a:extLst>
              <a:ext uri="{FF2B5EF4-FFF2-40B4-BE49-F238E27FC236}">
                <a16:creationId xmlns:a16="http://schemas.microsoft.com/office/drawing/2014/main" id="{7702F5C2-4DC0-4CA8-AF5F-AA20DC05FA81}"/>
              </a:ext>
            </a:extLst>
          </p:cNvPr>
          <p:cNvSpPr txBox="1"/>
          <p:nvPr/>
        </p:nvSpPr>
        <p:spPr>
          <a:xfrm>
            <a:off x="5897427" y="3955134"/>
            <a:ext cx="4695811" cy="369332"/>
          </a:xfrm>
          <a:prstGeom prst="rect">
            <a:avLst/>
          </a:prstGeom>
          <a:noFill/>
        </p:spPr>
        <p:txBody>
          <a:bodyPr wrap="square" rtlCol="0">
            <a:spAutoFit/>
          </a:bodyPr>
          <a:lstStyle/>
          <a:p>
            <a:r>
              <a:rPr lang="en-US" altLang="zh-CN">
                <a:solidFill>
                  <a:schemeClr val="bg1"/>
                </a:solidFill>
                <a:latin typeface="Segoe SemiBold" panose="020B0703040204020203" pitchFamily="34" charset="0"/>
                <a:cs typeface="Segoe SemiBold" panose="020B0703040204020203" pitchFamily="34" charset="0"/>
              </a:rPr>
              <a:t>federalgrantprograms@mass.gov</a:t>
            </a:r>
            <a:endParaRPr lang="zh-CN" altLang="en-US">
              <a:solidFill>
                <a:schemeClr val="bg1"/>
              </a:solidFill>
              <a:latin typeface="Segoe SemiBold" panose="020B0703040204020203" pitchFamily="34" charset="0"/>
              <a:cs typeface="Segoe SemiBold" panose="020B0703040204020203" pitchFamily="34" charset="0"/>
            </a:endParaRPr>
          </a:p>
        </p:txBody>
      </p:sp>
      <p:pic>
        <p:nvPicPr>
          <p:cNvPr id="13" name="图片 12" descr="website icon">
            <a:extLst>
              <a:ext uri="{FF2B5EF4-FFF2-40B4-BE49-F238E27FC236}">
                <a16:creationId xmlns:a16="http://schemas.microsoft.com/office/drawing/2014/main" id="{130DF23C-95E6-48AF-A183-DB17A7C7D42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5847" t="18945" r="20669" b="17724"/>
          <a:stretch/>
        </p:blipFill>
        <p:spPr>
          <a:xfrm>
            <a:off x="1394700" y="4355244"/>
            <a:ext cx="439476" cy="520388"/>
          </a:xfrm>
          <a:prstGeom prst="rect">
            <a:avLst/>
          </a:prstGeom>
        </p:spPr>
      </p:pic>
      <p:sp>
        <p:nvSpPr>
          <p:cNvPr id="14" name="文本框 13">
            <a:extLst>
              <a:ext uri="{FF2B5EF4-FFF2-40B4-BE49-F238E27FC236}">
                <a16:creationId xmlns:a16="http://schemas.microsoft.com/office/drawing/2014/main" id="{A2246D95-2355-47E1-9E27-1351EA05075A}"/>
              </a:ext>
            </a:extLst>
          </p:cNvPr>
          <p:cNvSpPr txBox="1"/>
          <p:nvPr/>
        </p:nvSpPr>
        <p:spPr>
          <a:xfrm>
            <a:off x="1761611" y="4415383"/>
            <a:ext cx="3688823" cy="369332"/>
          </a:xfrm>
          <a:prstGeom prst="rect">
            <a:avLst/>
          </a:prstGeom>
          <a:noFill/>
        </p:spPr>
        <p:txBody>
          <a:bodyPr wrap="square" rtlCol="0">
            <a:spAutoFit/>
          </a:bodyPr>
          <a:lstStyle/>
          <a:p>
            <a:r>
              <a:rPr lang="en-US" altLang="zh-CN">
                <a:solidFill>
                  <a:schemeClr val="bg1"/>
                </a:solidFill>
                <a:latin typeface="Segoe SemiBold" panose="020B0703040204020203" pitchFamily="34" charset="0"/>
                <a:cs typeface="Segoe SemiBold" panose="020B0703040204020203" pitchFamily="34" charset="0"/>
              </a:rPr>
              <a:t>www.doe.mass.edu/federalgrants</a:t>
            </a:r>
            <a:endParaRPr lang="zh-CN" altLang="en-US">
              <a:solidFill>
                <a:schemeClr val="bg1"/>
              </a:solidFill>
              <a:latin typeface="Segoe SemiBold" panose="020B0703040204020203" pitchFamily="34" charset="0"/>
              <a:cs typeface="Segoe SemiBold" panose="020B0703040204020203" pitchFamily="34" charset="0"/>
            </a:endParaRPr>
          </a:p>
        </p:txBody>
      </p:sp>
      <p:pic>
        <p:nvPicPr>
          <p:cNvPr id="16" name="图片 15" descr="address icon">
            <a:extLst>
              <a:ext uri="{FF2B5EF4-FFF2-40B4-BE49-F238E27FC236}">
                <a16:creationId xmlns:a16="http://schemas.microsoft.com/office/drawing/2014/main" id="{3155BFC2-CE51-4BB4-882C-F8ADA0A7E54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5639" t="15745" r="18234" b="17372"/>
          <a:stretch/>
        </p:blipFill>
        <p:spPr>
          <a:xfrm flipH="1">
            <a:off x="5450435" y="4393191"/>
            <a:ext cx="439479" cy="444494"/>
          </a:xfrm>
          <a:prstGeom prst="rect">
            <a:avLst/>
          </a:prstGeom>
        </p:spPr>
      </p:pic>
      <p:sp>
        <p:nvSpPr>
          <p:cNvPr id="17" name="文本框 16">
            <a:extLst>
              <a:ext uri="{FF2B5EF4-FFF2-40B4-BE49-F238E27FC236}">
                <a16:creationId xmlns:a16="http://schemas.microsoft.com/office/drawing/2014/main" id="{5D838ABB-2920-4CCA-BBF1-F1299182F9FE}"/>
              </a:ext>
            </a:extLst>
          </p:cNvPr>
          <p:cNvSpPr txBox="1"/>
          <p:nvPr/>
        </p:nvSpPr>
        <p:spPr>
          <a:xfrm>
            <a:off x="5806772" y="4415383"/>
            <a:ext cx="5079764" cy="369332"/>
          </a:xfrm>
          <a:prstGeom prst="rect">
            <a:avLst/>
          </a:prstGeom>
          <a:noFill/>
        </p:spPr>
        <p:txBody>
          <a:bodyPr wrap="square" rtlCol="0">
            <a:spAutoFit/>
          </a:bodyPr>
          <a:lstStyle/>
          <a:p>
            <a:r>
              <a:rPr lang="en-US" altLang="zh-CN">
                <a:solidFill>
                  <a:schemeClr val="bg1"/>
                </a:solidFill>
                <a:latin typeface="Segoe SemiBold" panose="020B0703040204020203" pitchFamily="34" charset="0"/>
                <a:cs typeface="Segoe SemiBold" panose="020B0703040204020203" pitchFamily="34" charset="0"/>
              </a:rPr>
              <a:t>135 Santilli Highway, Everett, MA 02149</a:t>
            </a:r>
            <a:endParaRPr lang="zh-CN" altLang="en-US">
              <a:solidFill>
                <a:schemeClr val="bg1"/>
              </a:solidFill>
              <a:latin typeface="Segoe SemiBold" panose="020B0703040204020203" pitchFamily="34" charset="0"/>
              <a:cs typeface="Segoe SemiBold" panose="020B0703040204020203" pitchFamily="34" charset="0"/>
            </a:endParaRPr>
          </a:p>
        </p:txBody>
      </p:sp>
      <p:sp>
        <p:nvSpPr>
          <p:cNvPr id="2" name="Title 1" hidden="1"/>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909743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30C315A-057B-4784-B61A-E9DD640F9898}"/>
              </a:ext>
            </a:extLst>
          </p:cNvPr>
          <p:cNvSpPr txBox="1"/>
          <p:nvPr/>
        </p:nvSpPr>
        <p:spPr>
          <a:xfrm>
            <a:off x="1" y="3190714"/>
            <a:ext cx="2769078" cy="584775"/>
          </a:xfrm>
          <a:prstGeom prst="rect">
            <a:avLst/>
          </a:prstGeom>
          <a:noFill/>
        </p:spPr>
        <p:txBody>
          <a:bodyPr wrap="square" rtlCol="0">
            <a:spAutoFit/>
          </a:bodyPr>
          <a:lstStyle/>
          <a:p>
            <a:pPr algn="ctr"/>
            <a:r>
              <a:rPr lang="en-US" altLang="zh-CN" sz="3200" b="1">
                <a:solidFill>
                  <a:schemeClr val="tx2">
                    <a:lumMod val="75000"/>
                    <a:lumOff val="25000"/>
                  </a:schemeClr>
                </a:solidFill>
                <a:latin typeface="Arial" panose="020B0604020202020204" pitchFamily="34" charset="0"/>
                <a:ea typeface="Segoe UI Black" panose="020B0A02040204020203" pitchFamily="34" charset="0"/>
                <a:cs typeface="Arial" panose="020B0604020202020204" pitchFamily="34" charset="0"/>
              </a:rPr>
              <a:t>CONTENTS</a:t>
            </a:r>
            <a:endParaRPr lang="zh-CN" altLang="en-US" sz="3200" b="1">
              <a:solidFill>
                <a:schemeClr val="tx2">
                  <a:lumMod val="75000"/>
                  <a:lumOff val="25000"/>
                </a:schemeClr>
              </a:solidFill>
              <a:latin typeface="Arial" panose="020B0604020202020204" pitchFamily="34" charset="0"/>
              <a:cs typeface="Arial" panose="020B0604020202020204" pitchFamily="34" charset="0"/>
            </a:endParaRPr>
          </a:p>
        </p:txBody>
      </p:sp>
      <p:grpSp>
        <p:nvGrpSpPr>
          <p:cNvPr id="18" name="Group 17" descr="Overview"/>
          <p:cNvGrpSpPr/>
          <p:nvPr/>
        </p:nvGrpSpPr>
        <p:grpSpPr>
          <a:xfrm>
            <a:off x="2916101" y="1587176"/>
            <a:ext cx="8905702" cy="685389"/>
            <a:chOff x="3061064" y="171329"/>
            <a:chExt cx="8905702" cy="826913"/>
          </a:xfrm>
        </p:grpSpPr>
        <p:sp>
          <p:nvSpPr>
            <p:cNvPr id="8" name="矩形 7">
              <a:extLst>
                <a:ext uri="{FF2B5EF4-FFF2-40B4-BE49-F238E27FC236}">
                  <a16:creationId xmlns:a16="http://schemas.microsoft.com/office/drawing/2014/main" id="{C0795994-20AF-4E22-89F5-60153C5543DF}"/>
                </a:ext>
              </a:extLst>
            </p:cNvPr>
            <p:cNvSpPr/>
            <p:nvPr/>
          </p:nvSpPr>
          <p:spPr>
            <a:xfrm>
              <a:off x="3061064" y="188784"/>
              <a:ext cx="809458" cy="809458"/>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solidFill>
                    <a:srgbClr val="002060"/>
                  </a:solidFill>
                  <a:latin typeface="Arial" panose="020B0604020202020204" pitchFamily="34" charset="0"/>
                  <a:cs typeface="Arial" panose="020B0604020202020204" pitchFamily="34" charset="0"/>
                </a:rPr>
                <a:t>01</a:t>
              </a:r>
              <a:endParaRPr lang="zh-CN" altLang="en-US" sz="2700">
                <a:solidFill>
                  <a:srgbClr val="002060"/>
                </a:solidFill>
                <a:latin typeface="Arial" panose="020B0604020202020204" pitchFamily="34" charset="0"/>
                <a:cs typeface="Arial" panose="020B0604020202020204" pitchFamily="34" charset="0"/>
              </a:endParaRPr>
            </a:p>
          </p:txBody>
        </p:sp>
        <p:sp>
          <p:nvSpPr>
            <p:cNvPr id="9" name="文本框 8">
              <a:extLst>
                <a:ext uri="{FF2B5EF4-FFF2-40B4-BE49-F238E27FC236}">
                  <a16:creationId xmlns:a16="http://schemas.microsoft.com/office/drawing/2014/main" id="{73115394-DBAC-4972-899F-89A1E17FA883}"/>
                </a:ext>
              </a:extLst>
            </p:cNvPr>
            <p:cNvSpPr txBox="1"/>
            <p:nvPr/>
          </p:nvSpPr>
          <p:spPr>
            <a:xfrm>
              <a:off x="3918852" y="171329"/>
              <a:ext cx="8047914" cy="809458"/>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2700">
                  <a:solidFill>
                    <a:srgbClr val="002060"/>
                  </a:solidFill>
                  <a:latin typeface="Arial" panose="020B0604020202020204" pitchFamily="34" charset="0"/>
                  <a:cs typeface="Arial" panose="020B0604020202020204" pitchFamily="34" charset="0"/>
                </a:rPr>
                <a:t>Overview of the Title IIIA English Learner Grant</a:t>
              </a:r>
            </a:p>
          </p:txBody>
        </p:sp>
      </p:grpSp>
      <p:grpSp>
        <p:nvGrpSpPr>
          <p:cNvPr id="21" name="Group 20" descr="Fiscal Procedures"/>
          <p:cNvGrpSpPr/>
          <p:nvPr/>
        </p:nvGrpSpPr>
        <p:grpSpPr>
          <a:xfrm>
            <a:off x="2916099" y="2384652"/>
            <a:ext cx="8839200" cy="685391"/>
            <a:chOff x="3061063" y="1873080"/>
            <a:chExt cx="8839200" cy="809459"/>
          </a:xfrm>
        </p:grpSpPr>
        <p:sp>
          <p:nvSpPr>
            <p:cNvPr id="10" name="矩形 9">
              <a:extLst>
                <a:ext uri="{FF2B5EF4-FFF2-40B4-BE49-F238E27FC236}">
                  <a16:creationId xmlns:a16="http://schemas.microsoft.com/office/drawing/2014/main" id="{8F780B69-F97B-4D0D-8F5F-78444E7DF0F0}"/>
                </a:ext>
              </a:extLst>
            </p:cNvPr>
            <p:cNvSpPr/>
            <p:nvPr/>
          </p:nvSpPr>
          <p:spPr>
            <a:xfrm>
              <a:off x="3061063" y="1873080"/>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solidFill>
                    <a:srgbClr val="002060"/>
                  </a:solidFill>
                  <a:latin typeface="Arial" panose="020B0604020202020204" pitchFamily="34" charset="0"/>
                  <a:cs typeface="Arial" panose="020B0604020202020204" pitchFamily="34" charset="0"/>
                </a:rPr>
                <a:t>02</a:t>
              </a:r>
              <a:endParaRPr lang="zh-CN" altLang="en-US" sz="2700">
                <a:solidFill>
                  <a:srgbClr val="002060"/>
                </a:solidFill>
                <a:latin typeface="Arial" panose="020B0604020202020204" pitchFamily="34" charset="0"/>
                <a:cs typeface="Arial" panose="020B0604020202020204" pitchFamily="34" charset="0"/>
              </a:endParaRPr>
            </a:p>
          </p:txBody>
        </p:sp>
        <p:sp>
          <p:nvSpPr>
            <p:cNvPr id="11" name="文本框 10">
              <a:extLst>
                <a:ext uri="{FF2B5EF4-FFF2-40B4-BE49-F238E27FC236}">
                  <a16:creationId xmlns:a16="http://schemas.microsoft.com/office/drawing/2014/main" id="{EBB88417-3982-47EE-8B46-D25117B6C604}"/>
                </a:ext>
              </a:extLst>
            </p:cNvPr>
            <p:cNvSpPr txBox="1"/>
            <p:nvPr/>
          </p:nvSpPr>
          <p:spPr>
            <a:xfrm>
              <a:off x="3918852" y="1873080"/>
              <a:ext cx="7981411" cy="809459"/>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2700">
                  <a:solidFill>
                    <a:srgbClr val="002060"/>
                  </a:solidFill>
                  <a:latin typeface="Arial" panose="020B0604020202020204" pitchFamily="34" charset="0"/>
                  <a:cs typeface="Arial" panose="020B0604020202020204" pitchFamily="34" charset="0"/>
                </a:rPr>
                <a:t>Title IIIA Required Activities</a:t>
              </a:r>
            </a:p>
          </p:txBody>
        </p:sp>
      </p:grpSp>
      <p:grpSp>
        <p:nvGrpSpPr>
          <p:cNvPr id="22" name="Group 21" descr="Parent Involvement"/>
          <p:cNvGrpSpPr/>
          <p:nvPr/>
        </p:nvGrpSpPr>
        <p:grpSpPr>
          <a:xfrm>
            <a:off x="2916098" y="3995739"/>
            <a:ext cx="8839201" cy="685391"/>
            <a:chOff x="3061062" y="2934713"/>
            <a:chExt cx="8839201" cy="985545"/>
          </a:xfrm>
        </p:grpSpPr>
        <p:sp>
          <p:nvSpPr>
            <p:cNvPr id="12" name="矩形 11">
              <a:extLst>
                <a:ext uri="{FF2B5EF4-FFF2-40B4-BE49-F238E27FC236}">
                  <a16:creationId xmlns:a16="http://schemas.microsoft.com/office/drawing/2014/main" id="{8EED5C95-0E4E-4512-8773-6CA4934A6C58}"/>
                </a:ext>
              </a:extLst>
            </p:cNvPr>
            <p:cNvSpPr/>
            <p:nvPr/>
          </p:nvSpPr>
          <p:spPr>
            <a:xfrm>
              <a:off x="3061062" y="2934713"/>
              <a:ext cx="809459" cy="985545"/>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solidFill>
                    <a:srgbClr val="002060"/>
                  </a:solidFill>
                  <a:latin typeface="Arial" panose="020B0604020202020204" pitchFamily="34" charset="0"/>
                  <a:cs typeface="Arial" panose="020B0604020202020204" pitchFamily="34" charset="0"/>
                </a:rPr>
                <a:t>04</a:t>
              </a:r>
              <a:endParaRPr lang="zh-CN" altLang="en-US" sz="2700">
                <a:solidFill>
                  <a:srgbClr val="002060"/>
                </a:solidFill>
                <a:latin typeface="Arial" panose="020B0604020202020204" pitchFamily="34" charset="0"/>
                <a:cs typeface="Arial" panose="020B0604020202020204" pitchFamily="34" charset="0"/>
              </a:endParaRPr>
            </a:p>
          </p:txBody>
        </p:sp>
        <p:sp>
          <p:nvSpPr>
            <p:cNvPr id="13" name="文本框 12">
              <a:extLst>
                <a:ext uri="{FF2B5EF4-FFF2-40B4-BE49-F238E27FC236}">
                  <a16:creationId xmlns:a16="http://schemas.microsoft.com/office/drawing/2014/main" id="{2EAD39A1-22F8-4668-9D3F-D036B2AB825E}"/>
                </a:ext>
              </a:extLst>
            </p:cNvPr>
            <p:cNvSpPr txBox="1"/>
            <p:nvPr/>
          </p:nvSpPr>
          <p:spPr>
            <a:xfrm>
              <a:off x="3918852" y="2934713"/>
              <a:ext cx="7981411" cy="985545"/>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2700">
                  <a:solidFill>
                    <a:srgbClr val="002060"/>
                  </a:solidFill>
                  <a:latin typeface="Arial" panose="020B0604020202020204" pitchFamily="34" charset="0"/>
                  <a:cs typeface="Arial" panose="020B0604020202020204" pitchFamily="34" charset="0"/>
                </a:rPr>
                <a:t>Guidance and Resources</a:t>
              </a:r>
            </a:p>
          </p:txBody>
        </p:sp>
      </p:grpSp>
      <p:sp>
        <p:nvSpPr>
          <p:cNvPr id="5" name="Title 4" hidden="1"/>
          <p:cNvSpPr>
            <a:spLocks noGrp="1"/>
          </p:cNvSpPr>
          <p:nvPr>
            <p:ph type="title"/>
          </p:nvPr>
        </p:nvSpPr>
        <p:spPr/>
        <p:txBody>
          <a:bodyPr/>
          <a:lstStyle/>
          <a:p>
            <a:r>
              <a:rPr lang="en-US"/>
              <a:t>Contents</a:t>
            </a:r>
          </a:p>
        </p:txBody>
      </p:sp>
      <p:grpSp>
        <p:nvGrpSpPr>
          <p:cNvPr id="2" name="Group 1" descr="Parent Involvement">
            <a:extLst>
              <a:ext uri="{FF2B5EF4-FFF2-40B4-BE49-F238E27FC236}">
                <a16:creationId xmlns:a16="http://schemas.microsoft.com/office/drawing/2014/main" id="{26A49A66-BACC-675B-28A1-63B5242B3031}"/>
              </a:ext>
            </a:extLst>
          </p:cNvPr>
          <p:cNvGrpSpPr/>
          <p:nvPr/>
        </p:nvGrpSpPr>
        <p:grpSpPr>
          <a:xfrm>
            <a:off x="2916098" y="3182128"/>
            <a:ext cx="8839201" cy="685392"/>
            <a:chOff x="3061062" y="3110799"/>
            <a:chExt cx="8839201" cy="809459"/>
          </a:xfrm>
        </p:grpSpPr>
        <p:sp>
          <p:nvSpPr>
            <p:cNvPr id="3" name="矩形 11">
              <a:extLst>
                <a:ext uri="{FF2B5EF4-FFF2-40B4-BE49-F238E27FC236}">
                  <a16:creationId xmlns:a16="http://schemas.microsoft.com/office/drawing/2014/main" id="{7278E72E-DBE6-03C9-3424-2D5CDB3BF9B8}"/>
                </a:ext>
              </a:extLst>
            </p:cNvPr>
            <p:cNvSpPr/>
            <p:nvPr/>
          </p:nvSpPr>
          <p:spPr>
            <a:xfrm>
              <a:off x="3061062" y="3110799"/>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solidFill>
                    <a:srgbClr val="002060"/>
                  </a:solidFill>
                  <a:latin typeface="Arial" panose="020B0604020202020204" pitchFamily="34" charset="0"/>
                  <a:cs typeface="Arial" panose="020B0604020202020204" pitchFamily="34" charset="0"/>
                </a:rPr>
                <a:t>03</a:t>
              </a:r>
              <a:endParaRPr lang="zh-CN" altLang="en-US" sz="2700">
                <a:solidFill>
                  <a:srgbClr val="002060"/>
                </a:solidFill>
                <a:latin typeface="Arial" panose="020B0604020202020204" pitchFamily="34" charset="0"/>
                <a:cs typeface="Arial" panose="020B0604020202020204" pitchFamily="34" charset="0"/>
              </a:endParaRPr>
            </a:p>
          </p:txBody>
        </p:sp>
        <p:sp>
          <p:nvSpPr>
            <p:cNvPr id="4" name="文本框 12">
              <a:extLst>
                <a:ext uri="{FF2B5EF4-FFF2-40B4-BE49-F238E27FC236}">
                  <a16:creationId xmlns:a16="http://schemas.microsoft.com/office/drawing/2014/main" id="{5C5CE400-DC1D-58CF-42D4-797467B03717}"/>
                </a:ext>
              </a:extLst>
            </p:cNvPr>
            <p:cNvSpPr txBox="1"/>
            <p:nvPr/>
          </p:nvSpPr>
          <p:spPr>
            <a:xfrm>
              <a:off x="3918853" y="3110800"/>
              <a:ext cx="7981410" cy="809458"/>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2700">
                  <a:solidFill>
                    <a:srgbClr val="002060"/>
                  </a:solidFill>
                  <a:latin typeface="Arial" panose="020B0604020202020204" pitchFamily="34" charset="0"/>
                  <a:cs typeface="Arial" panose="020B0604020202020204" pitchFamily="34" charset="0"/>
                </a:rPr>
                <a:t>Private Schools and Equitable Services</a:t>
              </a:r>
            </a:p>
          </p:txBody>
        </p:sp>
      </p:grpSp>
      <p:grpSp>
        <p:nvGrpSpPr>
          <p:cNvPr id="16" name="Group 15" descr="Parent Involvement">
            <a:extLst>
              <a:ext uri="{FF2B5EF4-FFF2-40B4-BE49-F238E27FC236}">
                <a16:creationId xmlns:a16="http://schemas.microsoft.com/office/drawing/2014/main" id="{81ABBCAE-D382-839F-5D4A-17AB831F3156}"/>
              </a:ext>
            </a:extLst>
          </p:cNvPr>
          <p:cNvGrpSpPr/>
          <p:nvPr/>
        </p:nvGrpSpPr>
        <p:grpSpPr>
          <a:xfrm>
            <a:off x="2916098" y="4809348"/>
            <a:ext cx="8839201" cy="685392"/>
            <a:chOff x="3061062" y="3110799"/>
            <a:chExt cx="8839201" cy="809459"/>
          </a:xfrm>
        </p:grpSpPr>
        <p:sp>
          <p:nvSpPr>
            <p:cNvPr id="17" name="矩形 11">
              <a:extLst>
                <a:ext uri="{FF2B5EF4-FFF2-40B4-BE49-F238E27FC236}">
                  <a16:creationId xmlns:a16="http://schemas.microsoft.com/office/drawing/2014/main" id="{6D2C3B92-863A-844C-25BA-A7968BD96681}"/>
                </a:ext>
              </a:extLst>
            </p:cNvPr>
            <p:cNvSpPr/>
            <p:nvPr/>
          </p:nvSpPr>
          <p:spPr>
            <a:xfrm>
              <a:off x="3061062" y="3110799"/>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solidFill>
                    <a:srgbClr val="002060"/>
                  </a:solidFill>
                  <a:latin typeface="Arial" panose="020B0604020202020204" pitchFamily="34" charset="0"/>
                  <a:cs typeface="Arial" panose="020B0604020202020204" pitchFamily="34" charset="0"/>
                </a:rPr>
                <a:t>05</a:t>
              </a:r>
              <a:endParaRPr lang="zh-CN" altLang="en-US" sz="2700">
                <a:solidFill>
                  <a:srgbClr val="002060"/>
                </a:solidFill>
                <a:latin typeface="Arial" panose="020B0604020202020204" pitchFamily="34" charset="0"/>
                <a:cs typeface="Arial" panose="020B0604020202020204" pitchFamily="34" charset="0"/>
              </a:endParaRPr>
            </a:p>
          </p:txBody>
        </p:sp>
        <p:sp>
          <p:nvSpPr>
            <p:cNvPr id="19" name="文本框 12">
              <a:extLst>
                <a:ext uri="{FF2B5EF4-FFF2-40B4-BE49-F238E27FC236}">
                  <a16:creationId xmlns:a16="http://schemas.microsoft.com/office/drawing/2014/main" id="{B2E58EE1-FE2B-35CE-5B68-83A534893382}"/>
                </a:ext>
              </a:extLst>
            </p:cNvPr>
            <p:cNvSpPr txBox="1"/>
            <p:nvPr/>
          </p:nvSpPr>
          <p:spPr>
            <a:xfrm>
              <a:off x="3918853" y="3110800"/>
              <a:ext cx="7981410" cy="809458"/>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2700">
                  <a:solidFill>
                    <a:srgbClr val="002060"/>
                  </a:solidFill>
                  <a:latin typeface="Arial" panose="020B0604020202020204" pitchFamily="34" charset="0"/>
                  <a:cs typeface="Arial" panose="020B0604020202020204" pitchFamily="34" charset="0"/>
                </a:rPr>
                <a:t>Q&amp;A</a:t>
              </a:r>
            </a:p>
          </p:txBody>
        </p:sp>
      </p:grpSp>
    </p:spTree>
    <p:extLst>
      <p:ext uri="{BB962C8B-B14F-4D97-AF65-F5344CB8AC3E}">
        <p14:creationId xmlns:p14="http://schemas.microsoft.com/office/powerpoint/2010/main" val="87003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p:cNvSpPr>
            <a:spLocks noGrp="1"/>
          </p:cNvSpPr>
          <p:nvPr>
            <p:ph type="title"/>
          </p:nvPr>
        </p:nvSpPr>
        <p:spPr/>
        <p:txBody>
          <a:bodyPr/>
          <a:lstStyle/>
          <a:p>
            <a:r>
              <a:rPr lang="en-US"/>
              <a:t>Contents</a:t>
            </a:r>
          </a:p>
        </p:txBody>
      </p:sp>
      <p:grpSp>
        <p:nvGrpSpPr>
          <p:cNvPr id="3" name="Group 2" descr="Overview">
            <a:extLst>
              <a:ext uri="{FF2B5EF4-FFF2-40B4-BE49-F238E27FC236}">
                <a16:creationId xmlns:a16="http://schemas.microsoft.com/office/drawing/2014/main" id="{86B06D48-4ED4-5BC0-C04B-64E616D3EE31}"/>
              </a:ext>
            </a:extLst>
          </p:cNvPr>
          <p:cNvGrpSpPr/>
          <p:nvPr/>
        </p:nvGrpSpPr>
        <p:grpSpPr>
          <a:xfrm>
            <a:off x="1342725" y="2862282"/>
            <a:ext cx="9603125" cy="1277937"/>
            <a:chOff x="2079505" y="-512409"/>
            <a:chExt cx="9873981" cy="1510651"/>
          </a:xfrm>
        </p:grpSpPr>
        <p:sp>
          <p:nvSpPr>
            <p:cNvPr id="4" name="矩形 7">
              <a:extLst>
                <a:ext uri="{FF2B5EF4-FFF2-40B4-BE49-F238E27FC236}">
                  <a16:creationId xmlns:a16="http://schemas.microsoft.com/office/drawing/2014/main" id="{341716EA-8F04-2953-A876-30B59A87769A}"/>
                </a:ext>
              </a:extLst>
            </p:cNvPr>
            <p:cNvSpPr/>
            <p:nvPr/>
          </p:nvSpPr>
          <p:spPr>
            <a:xfrm>
              <a:off x="2079505" y="-512409"/>
              <a:ext cx="1726441" cy="1510651"/>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latin typeface="Segoe SemiBold" panose="020B0703040204020203" pitchFamily="34" charset="0"/>
                  <a:cs typeface="Segoe SemiBold" panose="020B0703040204020203" pitchFamily="34" charset="0"/>
                </a:rPr>
                <a:t>01</a:t>
              </a:r>
              <a:endParaRPr lang="zh-CN" altLang="en-US" sz="2700">
                <a:latin typeface="Segoe SemiBold" panose="020B0703040204020203" pitchFamily="34" charset="0"/>
                <a:cs typeface="Segoe SemiBold" panose="020B0703040204020203" pitchFamily="34" charset="0"/>
              </a:endParaRPr>
            </a:p>
          </p:txBody>
        </p:sp>
        <p:sp>
          <p:nvSpPr>
            <p:cNvPr id="6" name="文本框 8">
              <a:extLst>
                <a:ext uri="{FF2B5EF4-FFF2-40B4-BE49-F238E27FC236}">
                  <a16:creationId xmlns:a16="http://schemas.microsoft.com/office/drawing/2014/main" id="{0882690D-69A7-F299-8FA9-A57FF80CA69B}"/>
                </a:ext>
              </a:extLst>
            </p:cNvPr>
            <p:cNvSpPr txBox="1"/>
            <p:nvPr/>
          </p:nvSpPr>
          <p:spPr>
            <a:xfrm>
              <a:off x="3905572" y="-164549"/>
              <a:ext cx="8047914" cy="809458"/>
            </a:xfrm>
            <a:prstGeom prst="rect">
              <a:avLst/>
            </a:prstGeom>
            <a:noFill/>
          </p:spPr>
          <p:txBody>
            <a:bodyPr wrap="square" lIns="91440" tIns="45720" rIns="91440" bIns="45720"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3600">
                  <a:solidFill>
                    <a:srgbClr val="002060"/>
                  </a:solidFill>
                  <a:latin typeface="Arial"/>
                  <a:ea typeface="Segoe UI Black"/>
                  <a:cs typeface="Arial"/>
                </a:rPr>
                <a:t>Overview of the Title IIIA English Learner Grant</a:t>
              </a:r>
            </a:p>
          </p:txBody>
        </p:sp>
      </p:grpSp>
    </p:spTree>
    <p:extLst>
      <p:ext uri="{BB962C8B-B14F-4D97-AF65-F5344CB8AC3E}">
        <p14:creationId xmlns:p14="http://schemas.microsoft.com/office/powerpoint/2010/main" val="1903555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E53B5-D669-C46E-DCA5-814FA06A7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03AF2-1430-795C-D339-B73D3E741848}"/>
              </a:ext>
            </a:extLst>
          </p:cNvPr>
          <p:cNvSpPr>
            <a:spLocks noGrp="1"/>
          </p:cNvSpPr>
          <p:nvPr>
            <p:ph type="title"/>
          </p:nvPr>
        </p:nvSpPr>
        <p:spPr/>
        <p:txBody>
          <a:bodyPr>
            <a:normAutofit fontScale="90000"/>
          </a:bodyPr>
          <a:lstStyle/>
          <a:p>
            <a:r>
              <a:rPr lang="en-US"/>
              <a:t>What is the Purpose of Title IIIA English Learner Grant?</a:t>
            </a:r>
          </a:p>
        </p:txBody>
      </p:sp>
      <p:sp>
        <p:nvSpPr>
          <p:cNvPr id="3" name="Content Placeholder 2">
            <a:extLst>
              <a:ext uri="{FF2B5EF4-FFF2-40B4-BE49-F238E27FC236}">
                <a16:creationId xmlns:a16="http://schemas.microsoft.com/office/drawing/2014/main" id="{096B5474-3211-647C-47EC-DD26E1914EB1}"/>
              </a:ext>
            </a:extLst>
          </p:cNvPr>
          <p:cNvSpPr>
            <a:spLocks noGrp="1"/>
          </p:cNvSpPr>
          <p:nvPr>
            <p:ph idx="1"/>
          </p:nvPr>
        </p:nvSpPr>
        <p:spPr>
          <a:xfrm>
            <a:off x="173179" y="2009774"/>
            <a:ext cx="11890665" cy="3996171"/>
          </a:xfrm>
        </p:spPr>
        <p:txBody>
          <a:bodyPr/>
          <a:lstStyle/>
          <a:p>
            <a:pPr>
              <a:lnSpc>
                <a:spcPct val="150000"/>
              </a:lnSpc>
              <a:buClr>
                <a:srgbClr val="FF9933"/>
              </a:buClr>
            </a:pPr>
            <a:r>
              <a:rPr lang="en-US" sz="2800"/>
              <a:t>Title IIIA is a supplementary grant for English learners (ELs)</a:t>
            </a:r>
          </a:p>
          <a:p>
            <a:pPr>
              <a:lnSpc>
                <a:spcPct val="150000"/>
              </a:lnSpc>
              <a:buClr>
                <a:srgbClr val="FF9933"/>
              </a:buClr>
            </a:pPr>
            <a:r>
              <a:rPr lang="en-US" sz="2800"/>
              <a:t>It helps ensure that ELs develop English proficiency and can attain high levels of academic achievement</a:t>
            </a:r>
          </a:p>
        </p:txBody>
      </p:sp>
    </p:spTree>
    <p:extLst>
      <p:ext uri="{BB962C8B-B14F-4D97-AF65-F5344CB8AC3E}">
        <p14:creationId xmlns:p14="http://schemas.microsoft.com/office/powerpoint/2010/main" val="650799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0182-AC7A-4B37-870E-77C691E9BFE4}"/>
              </a:ext>
            </a:extLst>
          </p:cNvPr>
          <p:cNvSpPr>
            <a:spLocks noGrp="1"/>
          </p:cNvSpPr>
          <p:nvPr>
            <p:ph type="title"/>
          </p:nvPr>
        </p:nvSpPr>
        <p:spPr/>
        <p:txBody>
          <a:bodyPr/>
          <a:lstStyle/>
          <a:p>
            <a:r>
              <a:rPr lang="en-US"/>
              <a:t>Who is Served by Title IIIA?</a:t>
            </a:r>
          </a:p>
        </p:txBody>
      </p:sp>
      <p:sp>
        <p:nvSpPr>
          <p:cNvPr id="3" name="Content Placeholder 2">
            <a:extLst>
              <a:ext uri="{FF2B5EF4-FFF2-40B4-BE49-F238E27FC236}">
                <a16:creationId xmlns:a16="http://schemas.microsoft.com/office/drawing/2014/main" id="{5C1B4857-BCD6-423F-B2F7-6EC2B8446025}"/>
              </a:ext>
            </a:extLst>
          </p:cNvPr>
          <p:cNvSpPr>
            <a:spLocks noGrp="1"/>
          </p:cNvSpPr>
          <p:nvPr>
            <p:ph idx="1"/>
          </p:nvPr>
        </p:nvSpPr>
        <p:spPr>
          <a:xfrm>
            <a:off x="173179" y="1933574"/>
            <a:ext cx="11890665" cy="4072371"/>
          </a:xfrm>
        </p:spPr>
        <p:txBody>
          <a:bodyPr/>
          <a:lstStyle/>
          <a:p>
            <a:pPr marL="0" marR="0" indent="0">
              <a:spcBef>
                <a:spcPts val="280"/>
              </a:spcBef>
              <a:spcAft>
                <a:spcPts val="0"/>
              </a:spcAft>
              <a:buNone/>
            </a:pPr>
            <a:r>
              <a:rPr lang="en-US" sz="2800" b="1">
                <a:effectLst/>
                <a:ea typeface="Calibri" panose="020F0502020204030204" pitchFamily="34" charset="0"/>
              </a:rPr>
              <a:t>Under ESSA, an English learner in Massachusetts is a student who</a:t>
            </a:r>
            <a:r>
              <a:rPr lang="en-US" sz="2800" b="1" spc="5">
                <a:effectLst/>
                <a:ea typeface="Calibri" panose="020F0502020204030204" pitchFamily="34" charset="0"/>
              </a:rPr>
              <a:t> </a:t>
            </a:r>
            <a:r>
              <a:rPr lang="en-US" sz="2800" b="1">
                <a:effectLst/>
                <a:ea typeface="Calibri" panose="020F0502020204030204" pitchFamily="34" charset="0"/>
              </a:rPr>
              <a:t>is:</a:t>
            </a:r>
          </a:p>
          <a:p>
            <a:pPr marL="0" marR="0" indent="0">
              <a:spcBef>
                <a:spcPts val="280"/>
              </a:spcBef>
              <a:spcAft>
                <a:spcPts val="0"/>
              </a:spcAft>
              <a:buNone/>
            </a:pPr>
            <a:endParaRPr lang="en-US" sz="1600" b="1">
              <a:effectLst/>
              <a:ea typeface="Calibri" panose="020F0502020204030204" pitchFamily="34" charset="0"/>
            </a:endParaRPr>
          </a:p>
          <a:p>
            <a:pPr>
              <a:spcBef>
                <a:spcPts val="0"/>
              </a:spcBef>
              <a:buClr>
                <a:srgbClr val="FF9933"/>
              </a:buClr>
            </a:pPr>
            <a:r>
              <a:rPr lang="en-US" sz="2800">
                <a:effectLst/>
                <a:ea typeface="Calibri" panose="020F0502020204030204" pitchFamily="34" charset="0"/>
              </a:rPr>
              <a:t>Age 3 through 21;</a:t>
            </a:r>
            <a:endParaRPr lang="en-US" sz="3600">
              <a:ea typeface="Calibri" panose="020F0502020204030204" pitchFamily="34" charset="0"/>
            </a:endParaRPr>
          </a:p>
          <a:p>
            <a:pPr>
              <a:spcBef>
                <a:spcPts val="0"/>
              </a:spcBef>
              <a:buClr>
                <a:srgbClr val="FF9933"/>
              </a:buClr>
            </a:pPr>
            <a:r>
              <a:rPr lang="en-US" sz="2800">
                <a:effectLst/>
                <a:ea typeface="Calibri" panose="020F0502020204030204" pitchFamily="34" charset="0"/>
              </a:rPr>
              <a:t>Enroll(ed) in elementary or secondary school;</a:t>
            </a:r>
            <a:endParaRPr lang="en-US" sz="3600">
              <a:ea typeface="Calibri" panose="020F0502020204030204" pitchFamily="34" charset="0"/>
            </a:endParaRPr>
          </a:p>
          <a:p>
            <a:pPr>
              <a:spcBef>
                <a:spcPts val="0"/>
              </a:spcBef>
              <a:buClr>
                <a:srgbClr val="FF9933"/>
              </a:buClr>
            </a:pPr>
            <a:r>
              <a:rPr lang="en-US" sz="2800">
                <a:effectLst/>
                <a:ea typeface="Calibri" panose="020F0502020204030204" pitchFamily="34" charset="0"/>
              </a:rPr>
              <a:t>Not born in the United States (not including Puerto Rico) or whose native language is a language other than English; and</a:t>
            </a:r>
            <a:endParaRPr lang="en-US" sz="3600">
              <a:ea typeface="Calibri" panose="020F0502020204030204" pitchFamily="34" charset="0"/>
            </a:endParaRPr>
          </a:p>
          <a:p>
            <a:pPr>
              <a:spcBef>
                <a:spcPts val="0"/>
              </a:spcBef>
              <a:buClr>
                <a:srgbClr val="FF9933"/>
              </a:buClr>
            </a:pPr>
            <a:r>
              <a:rPr lang="en-US" sz="2800"/>
              <a:t>Limited in speaking, reading, writing, and understanding (listening) in the English language as identified by a Massachusetts approved screening assessment.</a:t>
            </a:r>
          </a:p>
        </p:txBody>
      </p:sp>
    </p:spTree>
    <p:extLst>
      <p:ext uri="{BB962C8B-B14F-4D97-AF65-F5344CB8AC3E}">
        <p14:creationId xmlns:p14="http://schemas.microsoft.com/office/powerpoint/2010/main" val="301756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0182-AC7A-4B37-870E-77C691E9BFE4}"/>
              </a:ext>
            </a:extLst>
          </p:cNvPr>
          <p:cNvSpPr>
            <a:spLocks noGrp="1"/>
          </p:cNvSpPr>
          <p:nvPr>
            <p:ph type="title"/>
          </p:nvPr>
        </p:nvSpPr>
        <p:spPr/>
        <p:txBody>
          <a:bodyPr/>
          <a:lstStyle/>
          <a:p>
            <a:r>
              <a:rPr lang="en-US"/>
              <a:t>How are Allocations Determined?</a:t>
            </a:r>
          </a:p>
        </p:txBody>
      </p:sp>
      <p:sp>
        <p:nvSpPr>
          <p:cNvPr id="3" name="Content Placeholder 2">
            <a:extLst>
              <a:ext uri="{FF2B5EF4-FFF2-40B4-BE49-F238E27FC236}">
                <a16:creationId xmlns:a16="http://schemas.microsoft.com/office/drawing/2014/main" id="{5C1B4857-BCD6-423F-B2F7-6EC2B8446025}"/>
              </a:ext>
            </a:extLst>
          </p:cNvPr>
          <p:cNvSpPr>
            <a:spLocks noGrp="1"/>
          </p:cNvSpPr>
          <p:nvPr>
            <p:ph idx="1"/>
          </p:nvPr>
        </p:nvSpPr>
        <p:spPr>
          <a:xfrm>
            <a:off x="173179" y="1857374"/>
            <a:ext cx="11890665" cy="4148571"/>
          </a:xfrm>
        </p:spPr>
        <p:txBody>
          <a:bodyPr vert="horz" lIns="91440" tIns="45720" rIns="91440" bIns="45720" rtlCol="0" anchor="t">
            <a:normAutofit/>
          </a:bodyPr>
          <a:lstStyle/>
          <a:p>
            <a:pPr>
              <a:buClr>
                <a:srgbClr val="FF9933"/>
              </a:buClr>
            </a:pPr>
            <a:r>
              <a:rPr lang="en-US" sz="2800">
                <a:effectLst/>
                <a:latin typeface="Arial"/>
                <a:ea typeface="Calibri"/>
                <a:cs typeface="Arial"/>
              </a:rPr>
              <a:t>Funds are allocated to </a:t>
            </a:r>
            <a:r>
              <a:rPr lang="en-US">
                <a:latin typeface="Arial"/>
                <a:ea typeface="Calibri"/>
                <a:cs typeface="Arial"/>
              </a:rPr>
              <a:t>LEAs</a:t>
            </a:r>
            <a:r>
              <a:rPr lang="en-US" sz="2800">
                <a:effectLst/>
                <a:latin typeface="Arial"/>
                <a:ea typeface="Calibri"/>
                <a:cs typeface="Arial"/>
              </a:rPr>
              <a:t> </a:t>
            </a:r>
            <a:r>
              <a:rPr lang="en-US">
                <a:latin typeface="Arial"/>
                <a:ea typeface="Calibri"/>
                <a:cs typeface="Arial"/>
              </a:rPr>
              <a:t>on a</a:t>
            </a:r>
            <a:r>
              <a:rPr lang="en-US" sz="2800">
                <a:effectLst/>
                <a:latin typeface="Arial"/>
                <a:ea typeface="Calibri"/>
                <a:cs typeface="Arial"/>
              </a:rPr>
              <a:t> calculated per-pupil amount for students identified as English learners (ELs) in each LEA</a:t>
            </a:r>
            <a:r>
              <a:rPr lang="en-US">
                <a:latin typeface="Arial"/>
                <a:ea typeface="Calibri"/>
                <a:cs typeface="Arial"/>
              </a:rPr>
              <a:t>.</a:t>
            </a:r>
            <a:endParaRPr lang="en-US" sz="2800">
              <a:effectLst/>
              <a:latin typeface="Arial"/>
              <a:ea typeface="Calibri"/>
              <a:cs typeface="Arial"/>
            </a:endParaRPr>
          </a:p>
          <a:p>
            <a:pPr>
              <a:buClr>
                <a:srgbClr val="FF9933"/>
              </a:buClr>
            </a:pPr>
            <a:r>
              <a:rPr lang="en-US" sz="2800">
                <a:latin typeface="Arial"/>
                <a:ea typeface="Calibri"/>
                <a:cs typeface="Arial"/>
              </a:rPr>
              <a:t>A district </a:t>
            </a:r>
            <a:r>
              <a:rPr lang="en-US" sz="2800">
                <a:effectLst/>
                <a:latin typeface="Arial"/>
                <a:ea typeface="Calibri"/>
                <a:cs typeface="Arial"/>
              </a:rPr>
              <a:t>must have an allocation of at least $10,000 in order to receive a grant award</a:t>
            </a:r>
            <a:r>
              <a:rPr lang="en-US" sz="2800">
                <a:latin typeface="Arial"/>
                <a:ea typeface="Calibri"/>
                <a:cs typeface="Arial"/>
              </a:rPr>
              <a:t>, per </a:t>
            </a:r>
            <a:r>
              <a:rPr lang="en-US" sz="2800">
                <a:effectLst/>
                <a:latin typeface="Arial"/>
                <a:ea typeface="Calibri"/>
                <a:cs typeface="Arial"/>
                <a:hlinkClick r:id="rId3"/>
              </a:rPr>
              <a:t>Title IIIA, </a:t>
            </a:r>
            <a:r>
              <a:rPr lang="en-US" sz="2800" u="sng">
                <a:solidFill>
                  <a:srgbClr val="0000FF"/>
                </a:solidFill>
                <a:effectLst/>
                <a:latin typeface="Arial"/>
                <a:ea typeface="Calibri"/>
                <a:cs typeface="Arial"/>
                <a:hlinkClick r:id="rId3"/>
              </a:rPr>
              <a:t>Section 3114(b)</a:t>
            </a:r>
            <a:endParaRPr lang="en-US" sz="2800">
              <a:effectLst/>
              <a:latin typeface="Arial"/>
              <a:ea typeface="Calibri"/>
              <a:cs typeface="Arial"/>
            </a:endParaRPr>
          </a:p>
          <a:p>
            <a:pPr>
              <a:spcBef>
                <a:spcPts val="900"/>
              </a:spcBef>
              <a:buClr>
                <a:srgbClr val="FF9933"/>
              </a:buClr>
            </a:pPr>
            <a:r>
              <a:rPr lang="en-US" sz="2800">
                <a:effectLst/>
                <a:ea typeface="Calibri" panose="020F0502020204030204" pitchFamily="34" charset="0"/>
              </a:rPr>
              <a:t>Districts may not transfer funds from other ESSA title programs (i.e., Title IIA) into Title IIIA to meet the $10,000 threshold</a:t>
            </a:r>
          </a:p>
          <a:p>
            <a:pPr>
              <a:spcBef>
                <a:spcPts val="900"/>
              </a:spcBef>
              <a:buClr>
                <a:srgbClr val="FF9933"/>
              </a:buClr>
            </a:pPr>
            <a:r>
              <a:rPr lang="en-US" sz="2800">
                <a:latin typeface="Arial"/>
                <a:ea typeface="Calibri"/>
                <a:cs typeface="Arial"/>
              </a:rPr>
              <a:t>The detailed Title IIIA allocation methodology is available in </a:t>
            </a:r>
            <a:r>
              <a:rPr lang="en-US" sz="2800">
                <a:latin typeface="Arial"/>
                <a:cs typeface="Arial"/>
              </a:rPr>
              <a:t>the </a:t>
            </a:r>
            <a:r>
              <a:rPr lang="en-US" sz="2800">
                <a:latin typeface="Arial"/>
                <a:cs typeface="Arial"/>
                <a:hlinkClick r:id="rId4"/>
              </a:rPr>
              <a:t>Resource Document for Title III and Title III Immigrant Entitlement Grants</a:t>
            </a:r>
            <a:endParaRPr lang="en-US" sz="2800">
              <a:effectLst/>
              <a:latin typeface="Arial"/>
              <a:ea typeface="Calibri" panose="020F0502020204030204" pitchFamily="34" charset="0"/>
              <a:cs typeface="Arial"/>
            </a:endParaRPr>
          </a:p>
        </p:txBody>
      </p:sp>
    </p:spTree>
    <p:extLst>
      <p:ext uri="{BB962C8B-B14F-4D97-AF65-F5344CB8AC3E}">
        <p14:creationId xmlns:p14="http://schemas.microsoft.com/office/powerpoint/2010/main" val="2926192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7E913-F833-36B1-B9F0-AF806B331E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B72CD2-9339-4220-F11F-5A53CBD7D9D7}"/>
              </a:ext>
            </a:extLst>
          </p:cNvPr>
          <p:cNvSpPr>
            <a:spLocks noGrp="1"/>
          </p:cNvSpPr>
          <p:nvPr>
            <p:ph type="title"/>
          </p:nvPr>
        </p:nvSpPr>
        <p:spPr/>
        <p:txBody>
          <a:bodyPr/>
          <a:lstStyle/>
          <a:p>
            <a:r>
              <a:rPr lang="en-US"/>
              <a:t>FY27 Title IIIA Allocations </a:t>
            </a:r>
          </a:p>
        </p:txBody>
      </p:sp>
      <p:sp>
        <p:nvSpPr>
          <p:cNvPr id="3" name="Content Placeholder 2">
            <a:extLst>
              <a:ext uri="{FF2B5EF4-FFF2-40B4-BE49-F238E27FC236}">
                <a16:creationId xmlns:a16="http://schemas.microsoft.com/office/drawing/2014/main" id="{B5950870-C101-F265-8F9A-38FFBD409DA0}"/>
              </a:ext>
            </a:extLst>
          </p:cNvPr>
          <p:cNvSpPr>
            <a:spLocks noGrp="1"/>
          </p:cNvSpPr>
          <p:nvPr>
            <p:ph idx="1"/>
          </p:nvPr>
        </p:nvSpPr>
        <p:spPr>
          <a:xfrm>
            <a:off x="173179" y="1682496"/>
            <a:ext cx="11890665" cy="4323449"/>
          </a:xfrm>
        </p:spPr>
        <p:txBody>
          <a:bodyPr>
            <a:normAutofit/>
          </a:bodyPr>
          <a:lstStyle/>
          <a:p>
            <a:pPr>
              <a:buClr>
                <a:srgbClr val="FF9933"/>
              </a:buClr>
            </a:pPr>
            <a:r>
              <a:rPr lang="en-US"/>
              <a:t>FY27 Fund Code 0180 Title III, Part A District Allocations are posted at </a:t>
            </a:r>
            <a:r>
              <a:rPr lang="en-US" u="sng">
                <a:hlinkClick r:id="rId3"/>
              </a:rPr>
              <a:t>Grant Allocations &amp; Awards</a:t>
            </a:r>
            <a:r>
              <a:rPr lang="en-US"/>
              <a:t> page when they become available</a:t>
            </a:r>
          </a:p>
          <a:p>
            <a:pPr>
              <a:buClr>
                <a:srgbClr val="FF9933"/>
              </a:buClr>
            </a:pPr>
            <a:r>
              <a:rPr lang="en-US">
                <a:ea typeface="Calibri" panose="020F0502020204030204" pitchFamily="34" charset="0"/>
              </a:rPr>
              <a:t>First-in First-out </a:t>
            </a:r>
            <a:r>
              <a:rPr lang="en-US" sz="2800">
                <a:effectLst/>
                <a:ea typeface="Calibri" panose="020F0502020204030204" pitchFamily="34" charset="0"/>
              </a:rPr>
              <a:t>Reminder</a:t>
            </a:r>
          </a:p>
          <a:p>
            <a:pPr marL="0" indent="0">
              <a:buClr>
                <a:srgbClr val="FF9933"/>
              </a:buClr>
              <a:buNone/>
            </a:pPr>
            <a:endParaRPr lang="en-US" sz="2800">
              <a:effectLst/>
              <a:ea typeface="Calibri" panose="020F0502020204030204" pitchFamily="34" charset="0"/>
            </a:endParaRPr>
          </a:p>
        </p:txBody>
      </p:sp>
      <p:pic>
        <p:nvPicPr>
          <p:cNvPr id="5" name="Picture 4">
            <a:extLst>
              <a:ext uri="{FF2B5EF4-FFF2-40B4-BE49-F238E27FC236}">
                <a16:creationId xmlns:a16="http://schemas.microsoft.com/office/drawing/2014/main" id="{D0549700-7701-2197-7F09-F53454A4E430}"/>
              </a:ext>
            </a:extLst>
          </p:cNvPr>
          <p:cNvPicPr>
            <a:picLocks noChangeAspect="1"/>
          </p:cNvPicPr>
          <p:nvPr/>
        </p:nvPicPr>
        <p:blipFill>
          <a:blip r:embed="rId4"/>
          <a:stretch>
            <a:fillRect/>
          </a:stretch>
        </p:blipFill>
        <p:spPr>
          <a:xfrm>
            <a:off x="3145536" y="3185115"/>
            <a:ext cx="6577584" cy="3581445"/>
          </a:xfrm>
          <a:prstGeom prst="rect">
            <a:avLst/>
          </a:prstGeom>
        </p:spPr>
      </p:pic>
    </p:spTree>
    <p:extLst>
      <p:ext uri="{BB962C8B-B14F-4D97-AF65-F5344CB8AC3E}">
        <p14:creationId xmlns:p14="http://schemas.microsoft.com/office/powerpoint/2010/main" val="1006191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p:cNvSpPr>
            <a:spLocks noGrp="1"/>
          </p:cNvSpPr>
          <p:nvPr>
            <p:ph type="title"/>
          </p:nvPr>
        </p:nvSpPr>
        <p:spPr/>
        <p:txBody>
          <a:bodyPr/>
          <a:lstStyle/>
          <a:p>
            <a:r>
              <a:rPr lang="en-US"/>
              <a:t>Contents</a:t>
            </a:r>
          </a:p>
        </p:txBody>
      </p:sp>
      <p:grpSp>
        <p:nvGrpSpPr>
          <p:cNvPr id="2" name="Group 1" descr="Fiscal Procedures">
            <a:extLst>
              <a:ext uri="{FF2B5EF4-FFF2-40B4-BE49-F238E27FC236}">
                <a16:creationId xmlns:a16="http://schemas.microsoft.com/office/drawing/2014/main" id="{2D4CF066-923D-5658-9038-00C58DB3B1E0}"/>
              </a:ext>
            </a:extLst>
          </p:cNvPr>
          <p:cNvGrpSpPr/>
          <p:nvPr/>
        </p:nvGrpSpPr>
        <p:grpSpPr>
          <a:xfrm>
            <a:off x="1971675" y="3429000"/>
            <a:ext cx="8839200" cy="685391"/>
            <a:chOff x="3061063" y="1873080"/>
            <a:chExt cx="8839200" cy="809459"/>
          </a:xfrm>
        </p:grpSpPr>
        <p:sp>
          <p:nvSpPr>
            <p:cNvPr id="3" name="矩形 9">
              <a:extLst>
                <a:ext uri="{FF2B5EF4-FFF2-40B4-BE49-F238E27FC236}">
                  <a16:creationId xmlns:a16="http://schemas.microsoft.com/office/drawing/2014/main" id="{5EB4EA74-7824-6C85-2924-9C5B8EBFC97C}"/>
                </a:ext>
              </a:extLst>
            </p:cNvPr>
            <p:cNvSpPr/>
            <p:nvPr/>
          </p:nvSpPr>
          <p:spPr>
            <a:xfrm>
              <a:off x="3061063" y="1873080"/>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a:latin typeface="Segoe SemiBold" panose="020B0703040204020203" pitchFamily="34" charset="0"/>
                  <a:cs typeface="Segoe SemiBold" panose="020B0703040204020203" pitchFamily="34" charset="0"/>
                </a:rPr>
                <a:t>02</a:t>
              </a:r>
              <a:endParaRPr lang="zh-CN" altLang="en-US" sz="2700">
                <a:latin typeface="Segoe SemiBold" panose="020B0703040204020203" pitchFamily="34" charset="0"/>
                <a:cs typeface="Segoe SemiBold" panose="020B0703040204020203" pitchFamily="34" charset="0"/>
              </a:endParaRPr>
            </a:p>
          </p:txBody>
        </p:sp>
        <p:sp>
          <p:nvSpPr>
            <p:cNvPr id="4" name="文本框 10">
              <a:extLst>
                <a:ext uri="{FF2B5EF4-FFF2-40B4-BE49-F238E27FC236}">
                  <a16:creationId xmlns:a16="http://schemas.microsoft.com/office/drawing/2014/main" id="{5F617A25-84F0-2735-0BC7-F0250A9F1674}"/>
                </a:ext>
              </a:extLst>
            </p:cNvPr>
            <p:cNvSpPr txBox="1"/>
            <p:nvPr/>
          </p:nvSpPr>
          <p:spPr>
            <a:xfrm>
              <a:off x="3918852" y="1873080"/>
              <a:ext cx="7981411" cy="809459"/>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2700">
                  <a:solidFill>
                    <a:srgbClr val="002060"/>
                  </a:solidFill>
                  <a:latin typeface="Arial" panose="020B0604020202020204" pitchFamily="34" charset="0"/>
                  <a:cs typeface="Arial" panose="020B0604020202020204" pitchFamily="34" charset="0"/>
                </a:rPr>
                <a:t>Title IIIA Required Activities</a:t>
              </a:r>
            </a:p>
          </p:txBody>
        </p:sp>
      </p:grpSp>
    </p:spTree>
    <p:extLst>
      <p:ext uri="{BB962C8B-B14F-4D97-AF65-F5344CB8AC3E}">
        <p14:creationId xmlns:p14="http://schemas.microsoft.com/office/powerpoint/2010/main" val="455303418"/>
      </p:ext>
    </p:extLst>
  </p:cSld>
  <p:clrMapOvr>
    <a:masterClrMapping/>
  </p:clrMapOvr>
</p:sld>
</file>

<file path=ppt/theme/theme1.xml><?xml version="1.0" encoding="utf-8"?>
<a:theme xmlns:a="http://schemas.openxmlformats.org/drawingml/2006/main" name="DESE PowerPoint Template 2025">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4FDFB0D707254C80754ACD9E71AC3D" ma:contentTypeVersion="4" ma:contentTypeDescription="Create a new document." ma:contentTypeScope="" ma:versionID="90987691395ef9d13566c31089604744">
  <xsd:schema xmlns:xsd="http://www.w3.org/2001/XMLSchema" xmlns:xs="http://www.w3.org/2001/XMLSchema" xmlns:p="http://schemas.microsoft.com/office/2006/metadata/properties" xmlns:ns2="1c210e20-2656-47be-8bfe-a34b7996932e" xmlns:ns3="7a12eb2f-f040-4639-9fb2-5a6588dc8035" targetNamespace="http://schemas.microsoft.com/office/2006/metadata/properties" ma:root="true" ma:fieldsID="4b17f0f7ee51ce18e3c3ee9caff53e10" ns2:_="" ns3:_="">
    <xsd:import namespace="1c210e20-2656-47be-8bfe-a34b7996932e"/>
    <xsd:import namespace="7a12eb2f-f040-4639-9fb2-5a6588dc80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210e20-2656-47be-8bfe-a34b799693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a12eb2f-f040-4639-9fb2-5a6588dc80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a12eb2f-f040-4639-9fb2-5a6588dc8035">
      <UserInfo>
        <DisplayName>Bettencourt, Helene H. (DESE)</DisplayName>
        <AccountId>18</AccountId>
        <AccountType/>
      </UserInfo>
    </SharedWithUsers>
  </documentManagement>
</p:properties>
</file>

<file path=customXml/itemProps1.xml><?xml version="1.0" encoding="utf-8"?>
<ds:datastoreItem xmlns:ds="http://schemas.openxmlformats.org/officeDocument/2006/customXml" ds:itemID="{06B0AE15-BBE2-466D-95A3-06C747B4C5B5}">
  <ds:schemaRefs>
    <ds:schemaRef ds:uri="1c210e20-2656-47be-8bfe-a34b7996932e"/>
    <ds:schemaRef ds:uri="7a12eb2f-f040-4639-9fb2-5a6588dc80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0F4F6BA-9256-4D68-961F-89F22BA60EA2}">
  <ds:schemaRefs>
    <ds:schemaRef ds:uri="http://schemas.microsoft.com/sharepoint/v3/contenttype/forms"/>
  </ds:schemaRefs>
</ds:datastoreItem>
</file>

<file path=customXml/itemProps3.xml><?xml version="1.0" encoding="utf-8"?>
<ds:datastoreItem xmlns:ds="http://schemas.openxmlformats.org/officeDocument/2006/customXml" ds:itemID="{FA434A98-F106-45CE-8E8A-DD686612E616}">
  <ds:schemaRefs>
    <ds:schemaRef ds:uri="1c210e20-2656-47be-8bfe-a34b7996932e"/>
    <ds:schemaRef ds:uri="7a12eb2f-f040-4639-9fb2-5a6588dc803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DESE PowerPoint Template 2025</Template>
  <TotalTime>627</TotalTime>
  <Words>1512</Words>
  <Application>Microsoft Office PowerPoint</Application>
  <PresentationFormat>Widescreen</PresentationFormat>
  <Paragraphs>217</Paragraphs>
  <Slides>26</Slides>
  <Notes>26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Aptos</vt:lpstr>
      <vt:lpstr>Arial</vt:lpstr>
      <vt:lpstr>Calibri</vt:lpstr>
      <vt:lpstr>Segoe</vt:lpstr>
      <vt:lpstr>Segoe SemiBold</vt:lpstr>
      <vt:lpstr>Segoe UI Semibold</vt:lpstr>
      <vt:lpstr>Symbol</vt:lpstr>
      <vt:lpstr>Times New Roman</vt:lpstr>
      <vt:lpstr>Wingdings</vt:lpstr>
      <vt:lpstr>DESE PowerPoint Template 2025</vt:lpstr>
      <vt:lpstr>Title IIIA English Learner Grant</vt:lpstr>
      <vt:lpstr>Housekeeping</vt:lpstr>
      <vt:lpstr>Contents</vt:lpstr>
      <vt:lpstr>Contents</vt:lpstr>
      <vt:lpstr>What is the Purpose of Title IIIA English Learner Grant?</vt:lpstr>
      <vt:lpstr>Who is Served by Title IIIA?</vt:lpstr>
      <vt:lpstr>How are Allocations Determined?</vt:lpstr>
      <vt:lpstr>FY27 Title IIIA Allocations </vt:lpstr>
      <vt:lpstr>Contents</vt:lpstr>
      <vt:lpstr>Title IIIA English Learner Grant Requirements</vt:lpstr>
      <vt:lpstr>Title IIIA Supplement Not Supplant Provision </vt:lpstr>
      <vt:lpstr>How to Supplement Existing Initiatives with Title IIIA funds?</vt:lpstr>
      <vt:lpstr>Title IIIA Sample Language Instruction Activities </vt:lpstr>
      <vt:lpstr>Title IIIA Sample Professional Development Activities</vt:lpstr>
      <vt:lpstr>Title IIIA Sample Parent and Family Engagement Activities</vt:lpstr>
      <vt:lpstr>GEM$ Updates</vt:lpstr>
      <vt:lpstr>GEM$ Updates</vt:lpstr>
      <vt:lpstr>Contents</vt:lpstr>
      <vt:lpstr>Equitable Services for Private Schools’ Students </vt:lpstr>
      <vt:lpstr>Equitable Services for Private Schools’ Students </vt:lpstr>
      <vt:lpstr>Contents</vt:lpstr>
      <vt:lpstr>Current Grant RFP</vt:lpstr>
      <vt:lpstr>Important Resources </vt:lpstr>
      <vt:lpstr>First Point of Contact</vt:lpstr>
      <vt:lpstr>Contents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Lanai, Evy (DESE)</dc:creator>
  <cp:lastModifiedBy>Kirova, Dessi G. (DESE)</cp:lastModifiedBy>
  <cp:revision>2</cp:revision>
  <dcterms:created xsi:type="dcterms:W3CDTF">2022-10-11T20:32:22Z</dcterms:created>
  <dcterms:modified xsi:type="dcterms:W3CDTF">2026-08-13T16:00:59Z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0x010100A34FDFB0D707254C80754ACD9E71AC3D</vt:lpwstr>
  </property>
  <property fmtid="{D5CDD505-2E9C-101B-9397-08002B2CF9AE}" pid="3" name="MediaServiceImageTags">
    <vt:lpwstr/>
  </property>
  <property fmtid="{D5CDD505-2E9C-101B-9397-08002B2CF9AE}" pid="4" name="Order">
    <vt:r8>4411600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TriggerFlowInfo">
    <vt:lpwstr/>
  </property>
  <property fmtid="{D5CDD505-2E9C-101B-9397-08002B2CF9AE}" pid="9" name="ComplianceAssetId">
    <vt:lpwstr/>
  </property>
  <property fmtid="{D5CDD505-2E9C-101B-9397-08002B2CF9AE}" pid="10" name="TemplateUrl">
    <vt:lpwstr/>
  </property>
</Properties>
</file>