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27"/>
  </p:notesMasterIdLst>
  <p:sldIdLst>
    <p:sldId id="256" r:id="rId6"/>
    <p:sldId id="311" r:id="rId7"/>
    <p:sldId id="360" r:id="rId8"/>
    <p:sldId id="361" r:id="rId9"/>
    <p:sldId id="362" r:id="rId10"/>
    <p:sldId id="363" r:id="rId11"/>
    <p:sldId id="354" r:id="rId12"/>
    <p:sldId id="357" r:id="rId13"/>
    <p:sldId id="358" r:id="rId14"/>
    <p:sldId id="359" r:id="rId15"/>
    <p:sldId id="366" r:id="rId16"/>
    <p:sldId id="364" r:id="rId17"/>
    <p:sldId id="356" r:id="rId18"/>
    <p:sldId id="310" r:id="rId19"/>
    <p:sldId id="365" r:id="rId20"/>
    <p:sldId id="314" r:id="rId21"/>
    <p:sldId id="319" r:id="rId22"/>
    <p:sldId id="299" r:id="rId23"/>
    <p:sldId id="355" r:id="rId24"/>
    <p:sldId id="280" r:id="rId25"/>
    <p:sldId id="35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Stachera" initials="LS" lastIdx="1" clrIdx="0">
    <p:extLst>
      <p:ext uri="{19B8F6BF-5375-455C-9EA6-DF929625EA0E}">
        <p15:presenceInfo xmlns:p15="http://schemas.microsoft.com/office/powerpoint/2012/main" userId="S::lstachera@linq.com::7f717aaf-87da-469b-87a4-7abadbf94c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94660"/>
  </p:normalViewPr>
  <p:slideViewPr>
    <p:cSldViewPr>
      <p:cViewPr varScale="1">
        <p:scale>
          <a:sx n="108" d="100"/>
          <a:sy n="108" d="100"/>
        </p:scale>
        <p:origin x="101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setarits, Jake S. (DESE)" userId="37741e96-5ecb-4258-9857-666183bdd9bd" providerId="ADAL" clId="{81136597-6263-456C-B651-7E5B1571C54A}"/>
    <pc:docChg chg="modSld">
      <pc:chgData name="Resetarits, Jake S. (DESE)" userId="37741e96-5ecb-4258-9857-666183bdd9bd" providerId="ADAL" clId="{81136597-6263-456C-B651-7E5B1571C54A}" dt="2023-08-02T17:35:35.523" v="261" actId="962"/>
      <pc:docMkLst>
        <pc:docMk/>
      </pc:docMkLst>
      <pc:sldChg chg="modSp mod">
        <pc:chgData name="Resetarits, Jake S. (DESE)" userId="37741e96-5ecb-4258-9857-666183bdd9bd" providerId="ADAL" clId="{81136597-6263-456C-B651-7E5B1571C54A}" dt="2023-08-02T17:35:17.079" v="259" actId="962"/>
        <pc:sldMkLst>
          <pc:docMk/>
          <pc:sldMk cId="2419031664" sldId="280"/>
        </pc:sldMkLst>
        <pc:picChg chg="mod">
          <ac:chgData name="Resetarits, Jake S. (DESE)" userId="37741e96-5ecb-4258-9857-666183bdd9bd" providerId="ADAL" clId="{81136597-6263-456C-B651-7E5B1571C54A}" dt="2023-08-02T17:35:17.079" v="259" actId="962"/>
          <ac:picMkLst>
            <pc:docMk/>
            <pc:sldMk cId="2419031664" sldId="280"/>
            <ac:picMk id="7" creationId="{6EEC9142-95B5-4D56-A770-4FDB687BCD8C}"/>
          </ac:picMkLst>
        </pc:picChg>
      </pc:sldChg>
      <pc:sldChg chg="modSp mod">
        <pc:chgData name="Resetarits, Jake S. (DESE)" userId="37741e96-5ecb-4258-9857-666183bdd9bd" providerId="ADAL" clId="{81136597-6263-456C-B651-7E5B1571C54A}" dt="2023-08-02T17:34:46.266" v="177" actId="962"/>
        <pc:sldMkLst>
          <pc:docMk/>
          <pc:sldMk cId="2317866879" sldId="299"/>
        </pc:sldMkLst>
        <pc:picChg chg="mod">
          <ac:chgData name="Resetarits, Jake S. (DESE)" userId="37741e96-5ecb-4258-9857-666183bdd9bd" providerId="ADAL" clId="{81136597-6263-456C-B651-7E5B1571C54A}" dt="2023-08-02T17:34:46.266" v="177" actId="962"/>
          <ac:picMkLst>
            <pc:docMk/>
            <pc:sldMk cId="2317866879" sldId="299"/>
            <ac:picMk id="8" creationId="{49892195-7AAD-4142-B9B2-D10E91003C1F}"/>
          </ac:picMkLst>
        </pc:picChg>
      </pc:sldChg>
      <pc:sldChg chg="modSp mod">
        <pc:chgData name="Resetarits, Jake S. (DESE)" userId="37741e96-5ecb-4258-9857-666183bdd9bd" providerId="ADAL" clId="{81136597-6263-456C-B651-7E5B1571C54A}" dt="2023-08-02T17:35:35.523" v="261" actId="962"/>
        <pc:sldMkLst>
          <pc:docMk/>
          <pc:sldMk cId="453685018" sldId="310"/>
        </pc:sldMkLst>
        <pc:grpChg chg="mod">
          <ac:chgData name="Resetarits, Jake S. (DESE)" userId="37741e96-5ecb-4258-9857-666183bdd9bd" providerId="ADAL" clId="{81136597-6263-456C-B651-7E5B1571C54A}" dt="2023-08-02T17:35:35.523" v="261" actId="962"/>
          <ac:grpSpMkLst>
            <pc:docMk/>
            <pc:sldMk cId="453685018" sldId="310"/>
            <ac:grpSpMk id="9" creationId="{D31FF708-DE76-4C6B-9BC4-3F58F972ED35}"/>
          </ac:grpSpMkLst>
        </pc:grpChg>
      </pc:sldChg>
      <pc:sldChg chg="modSp mod">
        <pc:chgData name="Resetarits, Jake S. (DESE)" userId="37741e96-5ecb-4258-9857-666183bdd9bd" providerId="ADAL" clId="{81136597-6263-456C-B651-7E5B1571C54A}" dt="2023-08-02T17:34:30.445" v="175" actId="962"/>
        <pc:sldMkLst>
          <pc:docMk/>
          <pc:sldMk cId="4071097366" sldId="314"/>
        </pc:sldMkLst>
        <pc:picChg chg="mod">
          <ac:chgData name="Resetarits, Jake S. (DESE)" userId="37741e96-5ecb-4258-9857-666183bdd9bd" providerId="ADAL" clId="{81136597-6263-456C-B651-7E5B1571C54A}" dt="2023-08-02T17:34:30.445" v="175" actId="962"/>
          <ac:picMkLst>
            <pc:docMk/>
            <pc:sldMk cId="4071097366" sldId="314"/>
            <ac:picMk id="6" creationId="{D61B8BE5-A4B4-4584-A865-87FF5A53E09C}"/>
          </ac:picMkLst>
        </pc:picChg>
      </pc:sldChg>
      <pc:sldChg chg="modSp mod">
        <pc:chgData name="Resetarits, Jake S. (DESE)" userId="37741e96-5ecb-4258-9857-666183bdd9bd" providerId="ADAL" clId="{81136597-6263-456C-B651-7E5B1571C54A}" dt="2023-08-02T17:35:01.104" v="257" actId="962"/>
        <pc:sldMkLst>
          <pc:docMk/>
          <pc:sldMk cId="607639095" sldId="355"/>
        </pc:sldMkLst>
        <pc:picChg chg="mod">
          <ac:chgData name="Resetarits, Jake S. (DESE)" userId="37741e96-5ecb-4258-9857-666183bdd9bd" providerId="ADAL" clId="{81136597-6263-456C-B651-7E5B1571C54A}" dt="2023-08-02T17:35:01.104" v="257" actId="962"/>
          <ac:picMkLst>
            <pc:docMk/>
            <pc:sldMk cId="607639095" sldId="355"/>
            <ac:picMk id="10" creationId="{241E8333-D9CF-439C-8F0E-A7F95D2A98F1}"/>
          </ac:picMkLst>
        </pc:picChg>
      </pc:sldChg>
    </pc:docChg>
  </pc:docChgLst>
  <pc:docChgLst>
    <pc:chgData name="Linda Stachera" userId="7f717aaf-87da-469b-87a4-7abadbf94c89" providerId="ADAL" clId="{34D4C099-13E4-44CA-ABBF-E8411BA839F6}"/>
    <pc:docChg chg="undo custSel addSld delSld modSld sldOrd">
      <pc:chgData name="Linda Stachera" userId="7f717aaf-87da-469b-87a4-7abadbf94c89" providerId="ADAL" clId="{34D4C099-13E4-44CA-ABBF-E8411BA839F6}" dt="2023-02-17T10:28:39.081" v="1161" actId="692"/>
      <pc:docMkLst>
        <pc:docMk/>
      </pc:docMkLst>
      <pc:sldChg chg="modSp mod">
        <pc:chgData name="Linda Stachera" userId="7f717aaf-87da-469b-87a4-7abadbf94c89" providerId="ADAL" clId="{34D4C099-13E4-44CA-ABBF-E8411BA839F6}" dt="2023-02-17T01:22:50.154" v="1064" actId="20577"/>
        <pc:sldMkLst>
          <pc:docMk/>
          <pc:sldMk cId="0" sldId="256"/>
        </pc:sldMkLst>
        <pc:spChg chg="mod">
          <ac:chgData name="Linda Stachera" userId="7f717aaf-87da-469b-87a4-7abadbf94c89" providerId="ADAL" clId="{34D4C099-13E4-44CA-ABBF-E8411BA839F6}" dt="2023-02-17T01:22:50.154" v="1064" actId="20577"/>
          <ac:spMkLst>
            <pc:docMk/>
            <pc:sldMk cId="0" sldId="256"/>
            <ac:spMk id="2" creationId="{00000000-0000-0000-0000-000000000000}"/>
          </ac:spMkLst>
        </pc:spChg>
      </pc:sldChg>
      <pc:sldChg chg="modSp add mod">
        <pc:chgData name="Linda Stachera" userId="7f717aaf-87da-469b-87a4-7abadbf94c89" providerId="ADAL" clId="{34D4C099-13E4-44CA-ABBF-E8411BA839F6}" dt="2023-02-17T02:32:46.498" v="1133" actId="1076"/>
        <pc:sldMkLst>
          <pc:docMk/>
          <pc:sldMk cId="2317866879" sldId="299"/>
        </pc:sldMkLst>
        <pc:spChg chg="mod">
          <ac:chgData name="Linda Stachera" userId="7f717aaf-87da-469b-87a4-7abadbf94c89" providerId="ADAL" clId="{34D4C099-13E4-44CA-ABBF-E8411BA839F6}" dt="2023-02-17T02:28:15.233" v="1094" actId="1076"/>
          <ac:spMkLst>
            <pc:docMk/>
            <pc:sldMk cId="2317866879" sldId="299"/>
            <ac:spMk id="2" creationId="{00000000-0000-0000-0000-000000000000}"/>
          </ac:spMkLst>
        </pc:spChg>
        <pc:spChg chg="mod">
          <ac:chgData name="Linda Stachera" userId="7f717aaf-87da-469b-87a4-7abadbf94c89" providerId="ADAL" clId="{34D4C099-13E4-44CA-ABBF-E8411BA839F6}" dt="2023-02-17T02:32:46.498" v="1133" actId="1076"/>
          <ac:spMkLst>
            <pc:docMk/>
            <pc:sldMk cId="2317866879" sldId="299"/>
            <ac:spMk id="7" creationId="{00000000-0000-0000-0000-000000000000}"/>
          </ac:spMkLst>
        </pc:spChg>
      </pc:sldChg>
      <pc:sldChg chg="addSp delSp modSp del mod ord addCm delCm">
        <pc:chgData name="Linda Stachera" userId="7f717aaf-87da-469b-87a4-7abadbf94c89" providerId="ADAL" clId="{34D4C099-13E4-44CA-ABBF-E8411BA839F6}" dt="2023-02-17T01:16:46.371" v="1038" actId="2696"/>
        <pc:sldMkLst>
          <pc:docMk/>
          <pc:sldMk cId="3946987793" sldId="299"/>
        </pc:sldMkLst>
        <pc:spChg chg="mod">
          <ac:chgData name="Linda Stachera" userId="7f717aaf-87da-469b-87a4-7abadbf94c89" providerId="ADAL" clId="{34D4C099-13E4-44CA-ABBF-E8411BA839F6}" dt="2023-02-17T00:09:29.820" v="413" actId="255"/>
          <ac:spMkLst>
            <pc:docMk/>
            <pc:sldMk cId="3946987793" sldId="299"/>
            <ac:spMk id="7" creationId="{00000000-0000-0000-0000-000000000000}"/>
          </ac:spMkLst>
        </pc:spChg>
        <pc:picChg chg="del mod">
          <ac:chgData name="Linda Stachera" userId="7f717aaf-87da-469b-87a4-7abadbf94c89" providerId="ADAL" clId="{34D4C099-13E4-44CA-ABBF-E8411BA839F6}" dt="2023-02-16T23:56:54.590" v="282" actId="478"/>
          <ac:picMkLst>
            <pc:docMk/>
            <pc:sldMk cId="3946987793" sldId="299"/>
            <ac:picMk id="6" creationId="{C493E7C5-B2D0-40AE-8300-A417266A494B}"/>
          </ac:picMkLst>
        </pc:picChg>
        <pc:picChg chg="add mod">
          <ac:chgData name="Linda Stachera" userId="7f717aaf-87da-469b-87a4-7abadbf94c89" providerId="ADAL" clId="{34D4C099-13E4-44CA-ABBF-E8411BA839F6}" dt="2023-02-17T00:00:04.184" v="289" actId="1076"/>
          <ac:picMkLst>
            <pc:docMk/>
            <pc:sldMk cId="3946987793" sldId="299"/>
            <ac:picMk id="8" creationId="{49892195-7AAD-4142-B9B2-D10E91003C1F}"/>
          </ac:picMkLst>
        </pc:picChg>
      </pc:sldChg>
      <pc:sldChg chg="del ord">
        <pc:chgData name="Linda Stachera" userId="7f717aaf-87da-469b-87a4-7abadbf94c89" providerId="ADAL" clId="{34D4C099-13E4-44CA-ABBF-E8411BA839F6}" dt="2023-02-17T00:24:10.771" v="762" actId="47"/>
        <pc:sldMkLst>
          <pc:docMk/>
          <pc:sldMk cId="570534765" sldId="303"/>
        </pc:sldMkLst>
      </pc:sldChg>
      <pc:sldChg chg="addSp delSp modSp mod ord">
        <pc:chgData name="Linda Stachera" userId="7f717aaf-87da-469b-87a4-7abadbf94c89" providerId="ADAL" clId="{34D4C099-13E4-44CA-ABBF-E8411BA839F6}" dt="2023-02-17T10:28:39.081" v="1161" actId="692"/>
        <pc:sldMkLst>
          <pc:docMk/>
          <pc:sldMk cId="453685018" sldId="310"/>
        </pc:sldMkLst>
        <pc:spChg chg="mod">
          <ac:chgData name="Linda Stachera" userId="7f717aaf-87da-469b-87a4-7abadbf94c89" providerId="ADAL" clId="{34D4C099-13E4-44CA-ABBF-E8411BA839F6}" dt="2023-02-17T02:27:46.675" v="1093" actId="1076"/>
          <ac:spMkLst>
            <pc:docMk/>
            <pc:sldMk cId="453685018" sldId="310"/>
            <ac:spMk id="2" creationId="{00000000-0000-0000-0000-000000000000}"/>
          </ac:spMkLst>
        </pc:spChg>
        <pc:spChg chg="mod">
          <ac:chgData name="Linda Stachera" userId="7f717aaf-87da-469b-87a4-7abadbf94c89" providerId="ADAL" clId="{34D4C099-13E4-44CA-ABBF-E8411BA839F6}" dt="2023-02-17T02:32:31.976" v="1132" actId="1076"/>
          <ac:spMkLst>
            <pc:docMk/>
            <pc:sldMk cId="453685018" sldId="310"/>
            <ac:spMk id="7" creationId="{00000000-0000-0000-0000-000000000000}"/>
          </ac:spMkLst>
        </pc:spChg>
        <pc:grpChg chg="add mod">
          <ac:chgData name="Linda Stachera" userId="7f717aaf-87da-469b-87a4-7abadbf94c89" providerId="ADAL" clId="{34D4C099-13E4-44CA-ABBF-E8411BA839F6}" dt="2023-02-17T10:28:21.397" v="1160" actId="164"/>
          <ac:grpSpMkLst>
            <pc:docMk/>
            <pc:sldMk cId="453685018" sldId="310"/>
            <ac:grpSpMk id="9" creationId="{D31FF708-DE76-4C6B-9BC4-3F58F972ED35}"/>
          </ac:grpSpMkLst>
        </pc:grpChg>
        <pc:picChg chg="del">
          <ac:chgData name="Linda Stachera" userId="7f717aaf-87da-469b-87a4-7abadbf94c89" providerId="ADAL" clId="{34D4C099-13E4-44CA-ABBF-E8411BA839F6}" dt="2023-02-17T00:18:47.974" v="748" actId="478"/>
          <ac:picMkLst>
            <pc:docMk/>
            <pc:sldMk cId="453685018" sldId="310"/>
            <ac:picMk id="3" creationId="{E6A964BB-ABAC-42EB-A4DA-06E055E81304}"/>
          </ac:picMkLst>
        </pc:picChg>
        <pc:picChg chg="add mod">
          <ac:chgData name="Linda Stachera" userId="7f717aaf-87da-469b-87a4-7abadbf94c89" providerId="ADAL" clId="{34D4C099-13E4-44CA-ABBF-E8411BA839F6}" dt="2023-02-17T10:28:39.081" v="1161" actId="692"/>
          <ac:picMkLst>
            <pc:docMk/>
            <pc:sldMk cId="453685018" sldId="310"/>
            <ac:picMk id="6" creationId="{2655AF7E-8E55-4980-BC44-7FA042FC09B5}"/>
          </ac:picMkLst>
        </pc:picChg>
        <pc:picChg chg="add mod ord">
          <ac:chgData name="Linda Stachera" userId="7f717aaf-87da-469b-87a4-7abadbf94c89" providerId="ADAL" clId="{34D4C099-13E4-44CA-ABBF-E8411BA839F6}" dt="2023-02-17T10:28:39.081" v="1161" actId="692"/>
          <ac:picMkLst>
            <pc:docMk/>
            <pc:sldMk cId="453685018" sldId="310"/>
            <ac:picMk id="8" creationId="{911E9BC4-074D-49D6-AC09-03C04DA714B1}"/>
          </ac:picMkLst>
        </pc:picChg>
      </pc:sldChg>
      <pc:sldChg chg="modSp mod">
        <pc:chgData name="Linda Stachera" userId="7f717aaf-87da-469b-87a4-7abadbf94c89" providerId="ADAL" clId="{34D4C099-13E4-44CA-ABBF-E8411BA839F6}" dt="2023-02-17T02:30:43.469" v="1102" actId="1076"/>
        <pc:sldMkLst>
          <pc:docMk/>
          <pc:sldMk cId="3025197858" sldId="311"/>
        </pc:sldMkLst>
        <pc:spChg chg="mod">
          <ac:chgData name="Linda Stachera" userId="7f717aaf-87da-469b-87a4-7abadbf94c89" providerId="ADAL" clId="{34D4C099-13E4-44CA-ABBF-E8411BA839F6}" dt="2023-02-17T02:30:43.469" v="1102" actId="1076"/>
          <ac:spMkLst>
            <pc:docMk/>
            <pc:sldMk cId="3025197858" sldId="311"/>
            <ac:spMk id="2" creationId="{00000000-0000-0000-0000-000000000000}"/>
          </ac:spMkLst>
        </pc:spChg>
        <pc:spChg chg="mod">
          <ac:chgData name="Linda Stachera" userId="7f717aaf-87da-469b-87a4-7abadbf94c89" providerId="ADAL" clId="{34D4C099-13E4-44CA-ABBF-E8411BA839F6}" dt="2023-02-17T01:06:55.833" v="867" actId="5793"/>
          <ac:spMkLst>
            <pc:docMk/>
            <pc:sldMk cId="3025197858" sldId="311"/>
            <ac:spMk id="3" creationId="{00000000-0000-0000-0000-000000000000}"/>
          </ac:spMkLst>
        </pc:spChg>
      </pc:sldChg>
      <pc:sldChg chg="addSp delSp modSp mod">
        <pc:chgData name="Linda Stachera" userId="7f717aaf-87da-469b-87a4-7abadbf94c89" providerId="ADAL" clId="{34D4C099-13E4-44CA-ABBF-E8411BA839F6}" dt="2023-02-17T02:32:17.004" v="1131" actId="1035"/>
        <pc:sldMkLst>
          <pc:docMk/>
          <pc:sldMk cId="4071097366" sldId="314"/>
        </pc:sldMkLst>
        <pc:spChg chg="mod">
          <ac:chgData name="Linda Stachera" userId="7f717aaf-87da-469b-87a4-7abadbf94c89" providerId="ADAL" clId="{34D4C099-13E4-44CA-ABBF-E8411BA839F6}" dt="2023-02-17T02:27:17.983" v="1092" actId="1076"/>
          <ac:spMkLst>
            <pc:docMk/>
            <pc:sldMk cId="4071097366" sldId="314"/>
            <ac:spMk id="2" creationId="{00000000-0000-0000-0000-000000000000}"/>
          </ac:spMkLst>
        </pc:spChg>
        <pc:spChg chg="mod">
          <ac:chgData name="Linda Stachera" userId="7f717aaf-87da-469b-87a4-7abadbf94c89" providerId="ADAL" clId="{34D4C099-13E4-44CA-ABBF-E8411BA839F6}" dt="2023-02-17T02:32:07.360" v="1104" actId="1076"/>
          <ac:spMkLst>
            <pc:docMk/>
            <pc:sldMk cId="4071097366" sldId="314"/>
            <ac:spMk id="7" creationId="{00000000-0000-0000-0000-000000000000}"/>
          </ac:spMkLst>
        </pc:spChg>
        <pc:picChg chg="add mod">
          <ac:chgData name="Linda Stachera" userId="7f717aaf-87da-469b-87a4-7abadbf94c89" providerId="ADAL" clId="{34D4C099-13E4-44CA-ABBF-E8411BA839F6}" dt="2023-02-17T02:32:17.004" v="1131" actId="1035"/>
          <ac:picMkLst>
            <pc:docMk/>
            <pc:sldMk cId="4071097366" sldId="314"/>
            <ac:picMk id="6" creationId="{D61B8BE5-A4B4-4584-A865-87FF5A53E09C}"/>
          </ac:picMkLst>
        </pc:picChg>
        <pc:picChg chg="del">
          <ac:chgData name="Linda Stachera" userId="7f717aaf-87da-469b-87a4-7abadbf94c89" providerId="ADAL" clId="{34D4C099-13E4-44CA-ABBF-E8411BA839F6}" dt="2023-02-17T00:01:37.112" v="297" actId="478"/>
          <ac:picMkLst>
            <pc:docMk/>
            <pc:sldMk cId="4071097366" sldId="314"/>
            <ac:picMk id="1026" creationId="{AC939440-79CF-4FE5-87E5-21003D042C65}"/>
          </ac:picMkLst>
        </pc:picChg>
      </pc:sldChg>
      <pc:sldChg chg="del">
        <pc:chgData name="Linda Stachera" userId="7f717aaf-87da-469b-87a4-7abadbf94c89" providerId="ADAL" clId="{34D4C099-13E4-44CA-ABBF-E8411BA839F6}" dt="2023-02-16T23:53:20.334" v="243" actId="2696"/>
        <pc:sldMkLst>
          <pc:docMk/>
          <pc:sldMk cId="3172032022" sldId="317"/>
        </pc:sldMkLst>
      </pc:sldChg>
      <pc:sldChg chg="delSp modSp del mod ord">
        <pc:chgData name="Linda Stachera" userId="7f717aaf-87da-469b-87a4-7abadbf94c89" providerId="ADAL" clId="{34D4C099-13E4-44CA-ABBF-E8411BA839F6}" dt="2023-02-17T01:16:46.371" v="1038" actId="2696"/>
        <pc:sldMkLst>
          <pc:docMk/>
          <pc:sldMk cId="897816758" sldId="319"/>
        </pc:sldMkLst>
        <pc:spChg chg="mod">
          <ac:chgData name="Linda Stachera" userId="7f717aaf-87da-469b-87a4-7abadbf94c89" providerId="ADAL" clId="{34D4C099-13E4-44CA-ABBF-E8411BA839F6}" dt="2023-02-17T00:09:41.301" v="417" actId="20577"/>
          <ac:spMkLst>
            <pc:docMk/>
            <pc:sldMk cId="897816758" sldId="319"/>
            <ac:spMk id="2" creationId="{00000000-0000-0000-0000-000000000000}"/>
          </ac:spMkLst>
        </pc:spChg>
        <pc:spChg chg="mod">
          <ac:chgData name="Linda Stachera" userId="7f717aaf-87da-469b-87a4-7abadbf94c89" providerId="ADAL" clId="{34D4C099-13E4-44CA-ABBF-E8411BA839F6}" dt="2023-02-17T00:15:54.704" v="682" actId="20577"/>
          <ac:spMkLst>
            <pc:docMk/>
            <pc:sldMk cId="897816758" sldId="319"/>
            <ac:spMk id="7" creationId="{00000000-0000-0000-0000-000000000000}"/>
          </ac:spMkLst>
        </pc:spChg>
        <pc:picChg chg="del">
          <ac:chgData name="Linda Stachera" userId="7f717aaf-87da-469b-87a4-7abadbf94c89" providerId="ADAL" clId="{34D4C099-13E4-44CA-ABBF-E8411BA839F6}" dt="2023-02-17T00:09:57.481" v="418" actId="478"/>
          <ac:picMkLst>
            <pc:docMk/>
            <pc:sldMk cId="897816758" sldId="319"/>
            <ac:picMk id="9" creationId="{0BDBF2D2-601E-404D-8397-BDB941DCDE60}"/>
          </ac:picMkLst>
        </pc:picChg>
      </pc:sldChg>
      <pc:sldChg chg="modSp add mod">
        <pc:chgData name="Linda Stachera" userId="7f717aaf-87da-469b-87a4-7abadbf94c89" providerId="ADAL" clId="{34D4C099-13E4-44CA-ABBF-E8411BA839F6}" dt="2023-02-17T02:31:41.059" v="1103" actId="1076"/>
        <pc:sldMkLst>
          <pc:docMk/>
          <pc:sldMk cId="2503319546" sldId="319"/>
        </pc:sldMkLst>
        <pc:spChg chg="mod">
          <ac:chgData name="Linda Stachera" userId="7f717aaf-87da-469b-87a4-7abadbf94c89" providerId="ADAL" clId="{34D4C099-13E4-44CA-ABBF-E8411BA839F6}" dt="2023-02-17T02:28:32.396" v="1095" actId="1076"/>
          <ac:spMkLst>
            <pc:docMk/>
            <pc:sldMk cId="2503319546" sldId="319"/>
            <ac:spMk id="2" creationId="{00000000-0000-0000-0000-000000000000}"/>
          </ac:spMkLst>
        </pc:spChg>
        <pc:spChg chg="mod">
          <ac:chgData name="Linda Stachera" userId="7f717aaf-87da-469b-87a4-7abadbf94c89" providerId="ADAL" clId="{34D4C099-13E4-44CA-ABBF-E8411BA839F6}" dt="2023-02-17T02:31:41.059" v="1103" actId="1076"/>
          <ac:spMkLst>
            <pc:docMk/>
            <pc:sldMk cId="2503319546" sldId="319"/>
            <ac:spMk id="7" creationId="{00000000-0000-0000-0000-000000000000}"/>
          </ac:spMkLst>
        </pc:spChg>
      </pc:sldChg>
      <pc:sldChg chg="del">
        <pc:chgData name="Linda Stachera" userId="7f717aaf-87da-469b-87a4-7abadbf94c89" providerId="ADAL" clId="{34D4C099-13E4-44CA-ABBF-E8411BA839F6}" dt="2023-02-16T23:54:25.307" v="244" actId="2696"/>
        <pc:sldMkLst>
          <pc:docMk/>
          <pc:sldMk cId="2745890324" sldId="320"/>
        </pc:sldMkLst>
      </pc:sldChg>
      <pc:sldChg chg="addSp delSp modSp mod ord">
        <pc:chgData name="Linda Stachera" userId="7f717aaf-87da-469b-87a4-7abadbf94c89" providerId="ADAL" clId="{34D4C099-13E4-44CA-ABBF-E8411BA839F6}" dt="2023-02-17T02:34:29.610" v="1140" actId="1076"/>
        <pc:sldMkLst>
          <pc:docMk/>
          <pc:sldMk cId="3584808351" sldId="321"/>
        </pc:sldMkLst>
        <pc:spChg chg="mod">
          <ac:chgData name="Linda Stachera" userId="7f717aaf-87da-469b-87a4-7abadbf94c89" providerId="ADAL" clId="{34D4C099-13E4-44CA-ABBF-E8411BA839F6}" dt="2023-02-17T02:30:21.977" v="1101" actId="1076"/>
          <ac:spMkLst>
            <pc:docMk/>
            <pc:sldMk cId="3584808351" sldId="321"/>
            <ac:spMk id="2" creationId="{63A3E0D8-8FB4-41BC-BE39-2B41FBBEDE71}"/>
          </ac:spMkLst>
        </pc:spChg>
        <pc:spChg chg="mod">
          <ac:chgData name="Linda Stachera" userId="7f717aaf-87da-469b-87a4-7abadbf94c89" providerId="ADAL" clId="{34D4C099-13E4-44CA-ABBF-E8411BA839F6}" dt="2023-02-17T02:34:29.610" v="1140" actId="1076"/>
          <ac:spMkLst>
            <pc:docMk/>
            <pc:sldMk cId="3584808351" sldId="321"/>
            <ac:spMk id="3" creationId="{F212FC6A-ECC5-4093-9DA8-C148F5EB74C6}"/>
          </ac:spMkLst>
        </pc:spChg>
        <pc:spChg chg="mod">
          <ac:chgData name="Linda Stachera" userId="7f717aaf-87da-469b-87a4-7abadbf94c89" providerId="ADAL" clId="{34D4C099-13E4-44CA-ABBF-E8411BA839F6}" dt="2023-02-16T23:40:46.375" v="16" actId="1076"/>
          <ac:spMkLst>
            <pc:docMk/>
            <pc:sldMk cId="3584808351" sldId="321"/>
            <ac:spMk id="6" creationId="{0348A090-134E-4791-BE8C-E060F180E08C}"/>
          </ac:spMkLst>
        </pc:spChg>
        <pc:picChg chg="add del">
          <ac:chgData name="Linda Stachera" userId="7f717aaf-87da-469b-87a4-7abadbf94c89" providerId="ADAL" clId="{34D4C099-13E4-44CA-ABBF-E8411BA839F6}" dt="2023-02-16T23:40:11.562" v="11" actId="478"/>
          <ac:picMkLst>
            <pc:docMk/>
            <pc:sldMk cId="3584808351" sldId="321"/>
            <ac:picMk id="5" creationId="{7C720ECC-5C25-4BDD-BDE1-FB519C609D10}"/>
          </ac:picMkLst>
        </pc:picChg>
        <pc:picChg chg="add del mod">
          <ac:chgData name="Linda Stachera" userId="7f717aaf-87da-469b-87a4-7abadbf94c89" providerId="ADAL" clId="{34D4C099-13E4-44CA-ABBF-E8411BA839F6}" dt="2023-02-17T01:15:32.086" v="1010" actId="478"/>
          <ac:picMkLst>
            <pc:docMk/>
            <pc:sldMk cId="3584808351" sldId="321"/>
            <ac:picMk id="7" creationId="{E13707F5-B868-41D8-ADE8-9A0CF8C5A6E6}"/>
          </ac:picMkLst>
        </pc:picChg>
      </pc:sldChg>
      <pc:sldChg chg="modSp mod ord">
        <pc:chgData name="Linda Stachera" userId="7f717aaf-87da-469b-87a4-7abadbf94c89" providerId="ADAL" clId="{34D4C099-13E4-44CA-ABBF-E8411BA839F6}" dt="2023-02-17T02:33:31.742" v="1135" actId="1076"/>
        <pc:sldMkLst>
          <pc:docMk/>
          <pc:sldMk cId="3769500542" sldId="322"/>
        </pc:sldMkLst>
        <pc:spChg chg="mod">
          <ac:chgData name="Linda Stachera" userId="7f717aaf-87da-469b-87a4-7abadbf94c89" providerId="ADAL" clId="{34D4C099-13E4-44CA-ABBF-E8411BA839F6}" dt="2023-02-17T02:29:02.253" v="1097" actId="1076"/>
          <ac:spMkLst>
            <pc:docMk/>
            <pc:sldMk cId="3769500542" sldId="322"/>
            <ac:spMk id="2" creationId="{D97AB135-EDD1-4DCB-AEC5-96E0558337B5}"/>
          </ac:spMkLst>
        </pc:spChg>
        <pc:spChg chg="mod">
          <ac:chgData name="Linda Stachera" userId="7f717aaf-87da-469b-87a4-7abadbf94c89" providerId="ADAL" clId="{34D4C099-13E4-44CA-ABBF-E8411BA839F6}" dt="2023-02-17T02:33:31.742" v="1135" actId="1076"/>
          <ac:spMkLst>
            <pc:docMk/>
            <pc:sldMk cId="3769500542" sldId="322"/>
            <ac:spMk id="8" creationId="{ECF11E32-CAD1-4A96-B294-7DA5614B939F}"/>
          </ac:spMkLst>
        </pc:spChg>
        <pc:picChg chg="mod">
          <ac:chgData name="Linda Stachera" userId="7f717aaf-87da-469b-87a4-7abadbf94c89" providerId="ADAL" clId="{34D4C099-13E4-44CA-ABBF-E8411BA839F6}" dt="2023-02-17T01:13:35.267" v="983" actId="1035"/>
          <ac:picMkLst>
            <pc:docMk/>
            <pc:sldMk cId="3769500542" sldId="322"/>
            <ac:picMk id="9" creationId="{867169AE-1624-4DE6-81C2-40C58B896453}"/>
          </ac:picMkLst>
        </pc:picChg>
      </pc:sldChg>
      <pc:sldChg chg="addSp delSp modSp mod ord">
        <pc:chgData name="Linda Stachera" userId="7f717aaf-87da-469b-87a4-7abadbf94c89" providerId="ADAL" clId="{34D4C099-13E4-44CA-ABBF-E8411BA839F6}" dt="2023-02-17T02:33:49.173" v="1138" actId="1036"/>
        <pc:sldMkLst>
          <pc:docMk/>
          <pc:sldMk cId="3807903723" sldId="323"/>
        </pc:sldMkLst>
        <pc:spChg chg="mod">
          <ac:chgData name="Linda Stachera" userId="7f717aaf-87da-469b-87a4-7abadbf94c89" providerId="ADAL" clId="{34D4C099-13E4-44CA-ABBF-E8411BA839F6}" dt="2023-02-17T02:29:27.030" v="1098" actId="1076"/>
          <ac:spMkLst>
            <pc:docMk/>
            <pc:sldMk cId="3807903723" sldId="323"/>
            <ac:spMk id="2" creationId="{D4E14D4F-3C24-414B-9D36-730EAA9A8BDE}"/>
          </ac:spMkLst>
        </pc:spChg>
        <pc:spChg chg="mod">
          <ac:chgData name="Linda Stachera" userId="7f717aaf-87da-469b-87a4-7abadbf94c89" providerId="ADAL" clId="{34D4C099-13E4-44CA-ABBF-E8411BA839F6}" dt="2023-02-17T02:33:44.306" v="1136" actId="1076"/>
          <ac:spMkLst>
            <pc:docMk/>
            <pc:sldMk cId="3807903723" sldId="323"/>
            <ac:spMk id="3" creationId="{5B099A91-98E3-4C97-A222-7C5158306592}"/>
          </ac:spMkLst>
        </pc:spChg>
        <pc:picChg chg="add del mod">
          <ac:chgData name="Linda Stachera" userId="7f717aaf-87da-469b-87a4-7abadbf94c89" providerId="ADAL" clId="{34D4C099-13E4-44CA-ABBF-E8411BA839F6}" dt="2023-02-17T00:30:33.028" v="772" actId="478"/>
          <ac:picMkLst>
            <pc:docMk/>
            <pc:sldMk cId="3807903723" sldId="323"/>
            <ac:picMk id="5" creationId="{E4E1BF31-203F-47CE-8E12-D6A2B6DD870F}"/>
          </ac:picMkLst>
        </pc:picChg>
        <pc:picChg chg="add mod">
          <ac:chgData name="Linda Stachera" userId="7f717aaf-87da-469b-87a4-7abadbf94c89" providerId="ADAL" clId="{34D4C099-13E4-44CA-ABBF-E8411BA839F6}" dt="2023-02-17T02:33:49.173" v="1138" actId="1036"/>
          <ac:picMkLst>
            <pc:docMk/>
            <pc:sldMk cId="3807903723" sldId="323"/>
            <ac:picMk id="8" creationId="{17E06E06-A660-4727-8CEF-839C14700A91}"/>
          </ac:picMkLst>
        </pc:picChg>
        <pc:picChg chg="del">
          <ac:chgData name="Linda Stachera" userId="7f717aaf-87da-469b-87a4-7abadbf94c89" providerId="ADAL" clId="{34D4C099-13E4-44CA-ABBF-E8411BA839F6}" dt="2023-02-16T23:41:41.423" v="27" actId="478"/>
          <ac:picMkLst>
            <pc:docMk/>
            <pc:sldMk cId="3807903723" sldId="323"/>
            <ac:picMk id="12" creationId="{E4240C50-D29B-48A2-93DA-3955655EE80F}"/>
          </ac:picMkLst>
        </pc:picChg>
      </pc:sldChg>
      <pc:sldChg chg="addSp delSp modSp mod ord">
        <pc:chgData name="Linda Stachera" userId="7f717aaf-87da-469b-87a4-7abadbf94c89" providerId="ADAL" clId="{34D4C099-13E4-44CA-ABBF-E8411BA839F6}" dt="2023-02-17T03:33:46.358" v="1149" actId="692"/>
        <pc:sldMkLst>
          <pc:docMk/>
          <pc:sldMk cId="3913501981" sldId="324"/>
        </pc:sldMkLst>
        <pc:spChg chg="mod">
          <ac:chgData name="Linda Stachera" userId="7f717aaf-87da-469b-87a4-7abadbf94c89" providerId="ADAL" clId="{34D4C099-13E4-44CA-ABBF-E8411BA839F6}" dt="2023-02-17T02:29:44.156" v="1099" actId="1076"/>
          <ac:spMkLst>
            <pc:docMk/>
            <pc:sldMk cId="3913501981" sldId="324"/>
            <ac:spMk id="2" creationId="{7FFB6842-B849-4CD6-A3D6-7AEE44B1CC2E}"/>
          </ac:spMkLst>
        </pc:spChg>
        <pc:spChg chg="mod">
          <ac:chgData name="Linda Stachera" userId="7f717aaf-87da-469b-87a4-7abadbf94c89" providerId="ADAL" clId="{34D4C099-13E4-44CA-ABBF-E8411BA839F6}" dt="2023-02-17T01:58:11.672" v="1088" actId="948"/>
          <ac:spMkLst>
            <pc:docMk/>
            <pc:sldMk cId="3913501981" sldId="324"/>
            <ac:spMk id="8" creationId="{6615B541-3D93-4C5E-B356-A2586BAB6147}"/>
          </ac:spMkLst>
        </pc:spChg>
        <pc:picChg chg="add mod">
          <ac:chgData name="Linda Stachera" userId="7f717aaf-87da-469b-87a4-7abadbf94c89" providerId="ADAL" clId="{34D4C099-13E4-44CA-ABBF-E8411BA839F6}" dt="2023-02-17T03:33:46.358" v="1149" actId="692"/>
          <ac:picMkLst>
            <pc:docMk/>
            <pc:sldMk cId="3913501981" sldId="324"/>
            <ac:picMk id="5" creationId="{4EF88B52-BF52-46C9-A399-33308BF1607A}"/>
          </ac:picMkLst>
        </pc:picChg>
        <pc:picChg chg="add del mod">
          <ac:chgData name="Linda Stachera" userId="7f717aaf-87da-469b-87a4-7abadbf94c89" providerId="ADAL" clId="{34D4C099-13E4-44CA-ABBF-E8411BA839F6}" dt="2023-02-17T00:35:23.537" v="786" actId="478"/>
          <ac:picMkLst>
            <pc:docMk/>
            <pc:sldMk cId="3913501981" sldId="324"/>
            <ac:picMk id="5" creationId="{98B661F7-A619-4434-93B2-2671D94AC9F4}"/>
          </ac:picMkLst>
        </pc:picChg>
        <pc:picChg chg="add del mod">
          <ac:chgData name="Linda Stachera" userId="7f717aaf-87da-469b-87a4-7abadbf94c89" providerId="ADAL" clId="{34D4C099-13E4-44CA-ABBF-E8411BA839F6}" dt="2023-02-17T00:36:29.477" v="789" actId="478"/>
          <ac:picMkLst>
            <pc:docMk/>
            <pc:sldMk cId="3913501981" sldId="324"/>
            <ac:picMk id="9" creationId="{A53848FB-A3B2-41B6-9F1B-422F99010AF5}"/>
          </ac:picMkLst>
        </pc:picChg>
        <pc:picChg chg="add del mod">
          <ac:chgData name="Linda Stachera" userId="7f717aaf-87da-469b-87a4-7abadbf94c89" providerId="ADAL" clId="{34D4C099-13E4-44CA-ABBF-E8411BA839F6}" dt="2023-02-17T00:37:45.682" v="792" actId="478"/>
          <ac:picMkLst>
            <pc:docMk/>
            <pc:sldMk cId="3913501981" sldId="324"/>
            <ac:picMk id="11" creationId="{E9B3E252-A9CC-40E1-ADD7-D7F6538AD119}"/>
          </ac:picMkLst>
        </pc:picChg>
        <pc:picChg chg="add del mod">
          <ac:chgData name="Linda Stachera" userId="7f717aaf-87da-469b-87a4-7abadbf94c89" providerId="ADAL" clId="{34D4C099-13E4-44CA-ABBF-E8411BA839F6}" dt="2023-02-17T03:32:53.850" v="1141" actId="478"/>
          <ac:picMkLst>
            <pc:docMk/>
            <pc:sldMk cId="3913501981" sldId="324"/>
            <ac:picMk id="13" creationId="{D3E18E66-5B3F-4E81-8AFB-46D959C463D5}"/>
          </ac:picMkLst>
        </pc:picChg>
        <pc:picChg chg="del">
          <ac:chgData name="Linda Stachera" userId="7f717aaf-87da-469b-87a4-7abadbf94c89" providerId="ADAL" clId="{34D4C099-13E4-44CA-ABBF-E8411BA839F6}" dt="2023-02-17T00:27:51.985" v="771" actId="478"/>
          <ac:picMkLst>
            <pc:docMk/>
            <pc:sldMk cId="3913501981" sldId="324"/>
            <ac:picMk id="3076" creationId="{E04349F7-4DBC-46D5-AB83-80417DFF93BA}"/>
          </ac:picMkLst>
        </pc:picChg>
      </pc:sldChg>
      <pc:sldChg chg="delSp modSp mod ord">
        <pc:chgData name="Linda Stachera" userId="7f717aaf-87da-469b-87a4-7abadbf94c89" providerId="ADAL" clId="{34D4C099-13E4-44CA-ABBF-E8411BA839F6}" dt="2023-02-17T02:34:13.780" v="1139" actId="1076"/>
        <pc:sldMkLst>
          <pc:docMk/>
          <pc:sldMk cId="3048309909" sldId="325"/>
        </pc:sldMkLst>
        <pc:spChg chg="mod">
          <ac:chgData name="Linda Stachera" userId="7f717aaf-87da-469b-87a4-7abadbf94c89" providerId="ADAL" clId="{34D4C099-13E4-44CA-ABBF-E8411BA839F6}" dt="2023-02-17T02:29:59.983" v="1100" actId="1076"/>
          <ac:spMkLst>
            <pc:docMk/>
            <pc:sldMk cId="3048309909" sldId="325"/>
            <ac:spMk id="2" creationId="{07E4C7D1-05EA-4D5D-82EC-011CC5182592}"/>
          </ac:spMkLst>
        </pc:spChg>
        <pc:spChg chg="mod">
          <ac:chgData name="Linda Stachera" userId="7f717aaf-87da-469b-87a4-7abadbf94c89" providerId="ADAL" clId="{34D4C099-13E4-44CA-ABBF-E8411BA839F6}" dt="2023-02-17T02:34:13.780" v="1139" actId="1076"/>
          <ac:spMkLst>
            <pc:docMk/>
            <pc:sldMk cId="3048309909" sldId="325"/>
            <ac:spMk id="3" creationId="{9B806B5D-B148-4CD0-BBA0-79D37DEBC121}"/>
          </ac:spMkLst>
        </pc:spChg>
        <pc:picChg chg="del">
          <ac:chgData name="Linda Stachera" userId="7f717aaf-87da-469b-87a4-7abadbf94c89" providerId="ADAL" clId="{34D4C099-13E4-44CA-ABBF-E8411BA839F6}" dt="2023-02-17T00:41:40.861" v="862" actId="478"/>
          <ac:picMkLst>
            <pc:docMk/>
            <pc:sldMk cId="3048309909" sldId="325"/>
            <ac:picMk id="8" creationId="{BE607439-2C30-4758-83D9-F29344A7AD18}"/>
          </ac:picMkLst>
        </pc:picChg>
      </pc:sldChg>
      <pc:sldChg chg="del">
        <pc:chgData name="Linda Stachera" userId="7f717aaf-87da-469b-87a4-7abadbf94c89" providerId="ADAL" clId="{34D4C099-13E4-44CA-ABBF-E8411BA839F6}" dt="2023-02-16T23:36:26.518" v="8" actId="47"/>
        <pc:sldMkLst>
          <pc:docMk/>
          <pc:sldMk cId="3410584929" sldId="326"/>
        </pc:sldMkLst>
      </pc:sldChg>
      <pc:sldChg chg="modSp del mod ord">
        <pc:chgData name="Linda Stachera" userId="7f717aaf-87da-469b-87a4-7abadbf94c89" providerId="ADAL" clId="{34D4C099-13E4-44CA-ABBF-E8411BA839F6}" dt="2023-02-17T00:24:06.846" v="761" actId="47"/>
        <pc:sldMkLst>
          <pc:docMk/>
          <pc:sldMk cId="3197748733" sldId="327"/>
        </pc:sldMkLst>
        <pc:graphicFrameChg chg="modGraphic">
          <ac:chgData name="Linda Stachera" userId="7f717aaf-87da-469b-87a4-7abadbf94c89" providerId="ADAL" clId="{34D4C099-13E4-44CA-ABBF-E8411BA839F6}" dt="2023-02-16T23:52:47.342" v="242" actId="14734"/>
          <ac:graphicFrameMkLst>
            <pc:docMk/>
            <pc:sldMk cId="3197748733" sldId="327"/>
            <ac:graphicFrameMk id="3" creationId="{1C980B2C-6A64-4B83-B2AC-BB329140539C}"/>
          </ac:graphicFrameMkLst>
        </pc:graphicFrameChg>
      </pc:sldChg>
      <pc:sldChg chg="modSp add mod">
        <pc:chgData name="Linda Stachera" userId="7f717aaf-87da-469b-87a4-7abadbf94c89" providerId="ADAL" clId="{34D4C099-13E4-44CA-ABBF-E8411BA839F6}" dt="2023-02-17T01:14:57.053" v="1009"/>
        <pc:sldMkLst>
          <pc:docMk/>
          <pc:sldMk cId="1283084699" sldId="352"/>
        </pc:sldMkLst>
        <pc:spChg chg="mod">
          <ac:chgData name="Linda Stachera" userId="7f717aaf-87da-469b-87a4-7abadbf94c89" providerId="ADAL" clId="{34D4C099-13E4-44CA-ABBF-E8411BA839F6}" dt="2023-02-17T01:14:57.053" v="1009"/>
          <ac:spMkLst>
            <pc:docMk/>
            <pc:sldMk cId="1283084699" sldId="352"/>
            <ac:spMk id="5" creationId="{00000000-0000-0000-0000-000000000000}"/>
          </ac:spMkLst>
        </pc:spChg>
      </pc:sldChg>
      <pc:sldChg chg="modSp add mod">
        <pc:chgData name="Linda Stachera" userId="7f717aaf-87da-469b-87a4-7abadbf94c89" providerId="ADAL" clId="{34D4C099-13E4-44CA-ABBF-E8411BA839F6}" dt="2023-02-17T02:33:13.856" v="1134" actId="1076"/>
        <pc:sldMkLst>
          <pc:docMk/>
          <pc:sldMk cId="155884992" sldId="353"/>
        </pc:sldMkLst>
        <pc:spChg chg="mod">
          <ac:chgData name="Linda Stachera" userId="7f717aaf-87da-469b-87a4-7abadbf94c89" providerId="ADAL" clId="{34D4C099-13E4-44CA-ABBF-E8411BA839F6}" dt="2023-02-17T02:28:47.070" v="1096" actId="1076"/>
          <ac:spMkLst>
            <pc:docMk/>
            <pc:sldMk cId="155884992" sldId="353"/>
            <ac:spMk id="2" creationId="{63A3E0D8-8FB4-41BC-BE39-2B41FBBEDE71}"/>
          </ac:spMkLst>
        </pc:spChg>
        <pc:spChg chg="mod">
          <ac:chgData name="Linda Stachera" userId="7f717aaf-87da-469b-87a4-7abadbf94c89" providerId="ADAL" clId="{34D4C099-13E4-44CA-ABBF-E8411BA839F6}" dt="2023-02-17T02:33:13.856" v="1134" actId="1076"/>
          <ac:spMkLst>
            <pc:docMk/>
            <pc:sldMk cId="155884992" sldId="353"/>
            <ac:spMk id="3" creationId="{F212FC6A-ECC5-4093-9DA8-C148F5EB74C6}"/>
          </ac:spMkLst>
        </pc:spChg>
        <pc:picChg chg="mod">
          <ac:chgData name="Linda Stachera" userId="7f717aaf-87da-469b-87a4-7abadbf94c89" providerId="ADAL" clId="{34D4C099-13E4-44CA-ABBF-E8411BA839F6}" dt="2023-02-17T01:13:15.898" v="975" actId="1076"/>
          <ac:picMkLst>
            <pc:docMk/>
            <pc:sldMk cId="155884992" sldId="353"/>
            <ac:picMk id="7" creationId="{E13707F5-B868-41D8-ADE8-9A0CF8C5A6E6}"/>
          </ac:picMkLst>
        </pc:picChg>
      </pc:sldChg>
      <pc:sldChg chg="modSp add">
        <pc:chgData name="Linda Stachera" userId="7f717aaf-87da-469b-87a4-7abadbf94c89" providerId="ADAL" clId="{34D4C099-13E4-44CA-ABBF-E8411BA839F6}" dt="2023-02-17T01:16:27.124" v="1037"/>
        <pc:sldMkLst>
          <pc:docMk/>
          <pc:sldMk cId="1531395393" sldId="354"/>
        </pc:sldMkLst>
        <pc:spChg chg="mod">
          <ac:chgData name="Linda Stachera" userId="7f717aaf-87da-469b-87a4-7abadbf94c89" providerId="ADAL" clId="{34D4C099-13E4-44CA-ABBF-E8411BA839F6}" dt="2023-02-17T01:16:27.124" v="1037"/>
          <ac:spMkLst>
            <pc:docMk/>
            <pc:sldMk cId="1531395393" sldId="354"/>
            <ac:spMk id="5" creationId="{00000000-0000-0000-0000-000000000000}"/>
          </ac:spMkLst>
        </pc:spChg>
      </pc:sldChg>
    </pc:docChg>
  </pc:docChgLst>
  <pc:docChgLst>
    <pc:chgData name="Linda Stachera" userId="7f717aaf-87da-469b-87a4-7abadbf94c89" providerId="ADAL" clId="{5CA236F6-4930-416B-B691-315AFD73D451}"/>
    <pc:docChg chg="undo custSel addSld delSld modSld sldOrd">
      <pc:chgData name="Linda Stachera" userId="7f717aaf-87da-469b-87a4-7abadbf94c89" providerId="ADAL" clId="{5CA236F6-4930-416B-B691-315AFD73D451}" dt="2023-04-30T20:35:41.930" v="3739" actId="20577"/>
      <pc:docMkLst>
        <pc:docMk/>
      </pc:docMkLst>
      <pc:sldChg chg="modSp add mod">
        <pc:chgData name="Linda Stachera" userId="7f717aaf-87da-469b-87a4-7abadbf94c89" providerId="ADAL" clId="{5CA236F6-4930-416B-B691-315AFD73D451}" dt="2023-04-30T20:31:20.291" v="3477" actId="20577"/>
        <pc:sldMkLst>
          <pc:docMk/>
          <pc:sldMk cId="2419031664" sldId="280"/>
        </pc:sldMkLst>
        <pc:spChg chg="mod">
          <ac:chgData name="Linda Stachera" userId="7f717aaf-87da-469b-87a4-7abadbf94c89" providerId="ADAL" clId="{5CA236F6-4930-416B-B691-315AFD73D451}" dt="2023-04-30T20:31:20.291" v="3477" actId="20577"/>
          <ac:spMkLst>
            <pc:docMk/>
            <pc:sldMk cId="2419031664" sldId="280"/>
            <ac:spMk id="2" creationId="{00000000-0000-0000-0000-000000000000}"/>
          </ac:spMkLst>
        </pc:spChg>
        <pc:spChg chg="mod">
          <ac:chgData name="Linda Stachera" userId="7f717aaf-87da-469b-87a4-7abadbf94c89" providerId="ADAL" clId="{5CA236F6-4930-416B-B691-315AFD73D451}" dt="2023-04-30T19:55:31.344" v="3336" actId="20577"/>
          <ac:spMkLst>
            <pc:docMk/>
            <pc:sldMk cId="2419031664" sldId="280"/>
            <ac:spMk id="3" creationId="{00000000-0000-0000-0000-000000000000}"/>
          </ac:spMkLst>
        </pc:spChg>
      </pc:sldChg>
      <pc:sldChg chg="ord">
        <pc:chgData name="Linda Stachera" userId="7f717aaf-87da-469b-87a4-7abadbf94c89" providerId="ADAL" clId="{5CA236F6-4930-416B-B691-315AFD73D451}" dt="2023-04-30T20:32:46.320" v="3498"/>
        <pc:sldMkLst>
          <pc:docMk/>
          <pc:sldMk cId="2317866879" sldId="299"/>
        </pc:sldMkLst>
      </pc:sldChg>
      <pc:sldChg chg="modSp mod">
        <pc:chgData name="Linda Stachera" userId="7f717aaf-87da-469b-87a4-7abadbf94c89" providerId="ADAL" clId="{5CA236F6-4930-416B-B691-315AFD73D451}" dt="2023-04-30T20:32:03.654" v="3494" actId="20577"/>
        <pc:sldMkLst>
          <pc:docMk/>
          <pc:sldMk cId="3025197858" sldId="311"/>
        </pc:sldMkLst>
        <pc:spChg chg="mod">
          <ac:chgData name="Linda Stachera" userId="7f717aaf-87da-469b-87a4-7abadbf94c89" providerId="ADAL" clId="{5CA236F6-4930-416B-B691-315AFD73D451}" dt="2023-04-30T20:32:03.654" v="3494" actId="20577"/>
          <ac:spMkLst>
            <pc:docMk/>
            <pc:sldMk cId="3025197858" sldId="311"/>
            <ac:spMk id="3" creationId="{00000000-0000-0000-0000-000000000000}"/>
          </ac:spMkLst>
        </pc:spChg>
      </pc:sldChg>
      <pc:sldChg chg="ord">
        <pc:chgData name="Linda Stachera" userId="7f717aaf-87da-469b-87a4-7abadbf94c89" providerId="ADAL" clId="{5CA236F6-4930-416B-B691-315AFD73D451}" dt="2023-04-30T20:29:56.491" v="3445"/>
        <pc:sldMkLst>
          <pc:docMk/>
          <pc:sldMk cId="4071097366" sldId="314"/>
        </pc:sldMkLst>
      </pc:sldChg>
      <pc:sldChg chg="ord">
        <pc:chgData name="Linda Stachera" userId="7f717aaf-87da-469b-87a4-7abadbf94c89" providerId="ADAL" clId="{5CA236F6-4930-416B-B691-315AFD73D451}" dt="2023-04-30T20:30:54.601" v="3465"/>
        <pc:sldMkLst>
          <pc:docMk/>
          <pc:sldMk cId="2503319546" sldId="319"/>
        </pc:sldMkLst>
      </pc:sldChg>
      <pc:sldChg chg="del">
        <pc:chgData name="Linda Stachera" userId="7f717aaf-87da-469b-87a4-7abadbf94c89" providerId="ADAL" clId="{5CA236F6-4930-416B-B691-315AFD73D451}" dt="2023-04-30T16:30:42.441" v="596" actId="47"/>
        <pc:sldMkLst>
          <pc:docMk/>
          <pc:sldMk cId="3584808351" sldId="321"/>
        </pc:sldMkLst>
      </pc:sldChg>
      <pc:sldChg chg="del">
        <pc:chgData name="Linda Stachera" userId="7f717aaf-87da-469b-87a4-7abadbf94c89" providerId="ADAL" clId="{5CA236F6-4930-416B-B691-315AFD73D451}" dt="2023-04-30T16:30:30.680" v="592" actId="47"/>
        <pc:sldMkLst>
          <pc:docMk/>
          <pc:sldMk cId="3769500542" sldId="322"/>
        </pc:sldMkLst>
      </pc:sldChg>
      <pc:sldChg chg="del">
        <pc:chgData name="Linda Stachera" userId="7f717aaf-87da-469b-87a4-7abadbf94c89" providerId="ADAL" clId="{5CA236F6-4930-416B-B691-315AFD73D451}" dt="2023-04-30T16:30:33.343" v="593" actId="47"/>
        <pc:sldMkLst>
          <pc:docMk/>
          <pc:sldMk cId="3807903723" sldId="323"/>
        </pc:sldMkLst>
      </pc:sldChg>
      <pc:sldChg chg="del">
        <pc:chgData name="Linda Stachera" userId="7f717aaf-87da-469b-87a4-7abadbf94c89" providerId="ADAL" clId="{5CA236F6-4930-416B-B691-315AFD73D451}" dt="2023-04-30T16:30:36.085" v="594" actId="47"/>
        <pc:sldMkLst>
          <pc:docMk/>
          <pc:sldMk cId="3913501981" sldId="324"/>
        </pc:sldMkLst>
      </pc:sldChg>
      <pc:sldChg chg="del">
        <pc:chgData name="Linda Stachera" userId="7f717aaf-87da-469b-87a4-7abadbf94c89" providerId="ADAL" clId="{5CA236F6-4930-416B-B691-315AFD73D451}" dt="2023-04-30T16:30:38.779" v="595" actId="47"/>
        <pc:sldMkLst>
          <pc:docMk/>
          <pc:sldMk cId="3048309909" sldId="325"/>
        </pc:sldMkLst>
      </pc:sldChg>
      <pc:sldChg chg="ord">
        <pc:chgData name="Linda Stachera" userId="7f717aaf-87da-469b-87a4-7abadbf94c89" providerId="ADAL" clId="{5CA236F6-4930-416B-B691-315AFD73D451}" dt="2023-04-30T20:26:38.399" v="3369"/>
        <pc:sldMkLst>
          <pc:docMk/>
          <pc:sldMk cId="1283084699" sldId="352"/>
        </pc:sldMkLst>
      </pc:sldChg>
      <pc:sldChg chg="del">
        <pc:chgData name="Linda Stachera" userId="7f717aaf-87da-469b-87a4-7abadbf94c89" providerId="ADAL" clId="{5CA236F6-4930-416B-B691-315AFD73D451}" dt="2023-04-30T20:24:39.389" v="3337" actId="47"/>
        <pc:sldMkLst>
          <pc:docMk/>
          <pc:sldMk cId="155884992" sldId="353"/>
        </pc:sldMkLst>
      </pc:sldChg>
      <pc:sldChg chg="modSp mod ord">
        <pc:chgData name="Linda Stachera" userId="7f717aaf-87da-469b-87a4-7abadbf94c89" providerId="ADAL" clId="{5CA236F6-4930-416B-B691-315AFD73D451}" dt="2023-04-30T20:28:07.849" v="3408"/>
        <pc:sldMkLst>
          <pc:docMk/>
          <pc:sldMk cId="1531395393" sldId="354"/>
        </pc:sldMkLst>
        <pc:spChg chg="mod">
          <ac:chgData name="Linda Stachera" userId="7f717aaf-87da-469b-87a4-7abadbf94c89" providerId="ADAL" clId="{5CA236F6-4930-416B-B691-315AFD73D451}" dt="2023-04-30T20:26:55.838" v="3384" actId="20577"/>
          <ac:spMkLst>
            <pc:docMk/>
            <pc:sldMk cId="1531395393" sldId="354"/>
            <ac:spMk id="2" creationId="{00000000-0000-0000-0000-000000000000}"/>
          </ac:spMkLst>
        </pc:spChg>
      </pc:sldChg>
      <pc:sldChg chg="modSp mod">
        <pc:chgData name="Linda Stachera" userId="7f717aaf-87da-469b-87a4-7abadbf94c89" providerId="ADAL" clId="{5CA236F6-4930-416B-B691-315AFD73D451}" dt="2023-04-30T19:52:32.943" v="3289" actId="207"/>
        <pc:sldMkLst>
          <pc:docMk/>
          <pc:sldMk cId="607639095" sldId="355"/>
        </pc:sldMkLst>
        <pc:spChg chg="mod">
          <ac:chgData name="Linda Stachera" userId="7f717aaf-87da-469b-87a4-7abadbf94c89" providerId="ADAL" clId="{5CA236F6-4930-416B-B691-315AFD73D451}" dt="2023-04-30T19:52:32.943" v="3289" actId="207"/>
          <ac:spMkLst>
            <pc:docMk/>
            <pc:sldMk cId="607639095" sldId="355"/>
            <ac:spMk id="8" creationId="{D3003FE8-4C5C-49C3-A791-065DA1BC5459}"/>
          </ac:spMkLst>
        </pc:spChg>
      </pc:sldChg>
      <pc:sldChg chg="ord">
        <pc:chgData name="Linda Stachera" userId="7f717aaf-87da-469b-87a4-7abadbf94c89" providerId="ADAL" clId="{5CA236F6-4930-416B-B691-315AFD73D451}" dt="2023-04-30T20:28:35.762" v="3414"/>
        <pc:sldMkLst>
          <pc:docMk/>
          <pc:sldMk cId="2344990196" sldId="356"/>
        </pc:sldMkLst>
      </pc:sldChg>
      <pc:sldChg chg="modSp mod">
        <pc:chgData name="Linda Stachera" userId="7f717aaf-87da-469b-87a4-7abadbf94c89" providerId="ADAL" clId="{5CA236F6-4930-416B-B691-315AFD73D451}" dt="2023-04-30T19:50:18.835" v="3250" actId="12"/>
        <pc:sldMkLst>
          <pc:docMk/>
          <pc:sldMk cId="3260582069" sldId="357"/>
        </pc:sldMkLst>
        <pc:spChg chg="mod">
          <ac:chgData name="Linda Stachera" userId="7f717aaf-87da-469b-87a4-7abadbf94c89" providerId="ADAL" clId="{5CA236F6-4930-416B-B691-315AFD73D451}" dt="2023-04-30T19:50:18.835" v="3250" actId="12"/>
          <ac:spMkLst>
            <pc:docMk/>
            <pc:sldMk cId="3260582069" sldId="357"/>
            <ac:spMk id="8" creationId="{47E0B6BE-16AC-4434-ADC7-CF812890AF73}"/>
          </ac:spMkLst>
        </pc:spChg>
      </pc:sldChg>
      <pc:sldChg chg="modSp mod">
        <pc:chgData name="Linda Stachera" userId="7f717aaf-87da-469b-87a4-7abadbf94c89" providerId="ADAL" clId="{5CA236F6-4930-416B-B691-315AFD73D451}" dt="2023-04-30T19:51:49.856" v="3288" actId="20577"/>
        <pc:sldMkLst>
          <pc:docMk/>
          <pc:sldMk cId="109335841" sldId="358"/>
        </pc:sldMkLst>
        <pc:spChg chg="mod">
          <ac:chgData name="Linda Stachera" userId="7f717aaf-87da-469b-87a4-7abadbf94c89" providerId="ADAL" clId="{5CA236F6-4930-416B-B691-315AFD73D451}" dt="2023-04-30T19:51:49.856" v="3288" actId="20577"/>
          <ac:spMkLst>
            <pc:docMk/>
            <pc:sldMk cId="109335841" sldId="358"/>
            <ac:spMk id="8" creationId="{47E0B6BE-16AC-4434-ADC7-CF812890AF73}"/>
          </ac:spMkLst>
        </pc:spChg>
      </pc:sldChg>
      <pc:sldChg chg="modSp mod">
        <pc:chgData name="Linda Stachera" userId="7f717aaf-87da-469b-87a4-7abadbf94c89" providerId="ADAL" clId="{5CA236F6-4930-416B-B691-315AFD73D451}" dt="2023-04-30T19:48:17.141" v="3193" actId="6549"/>
        <pc:sldMkLst>
          <pc:docMk/>
          <pc:sldMk cId="3564504498" sldId="359"/>
        </pc:sldMkLst>
        <pc:spChg chg="mod">
          <ac:chgData name="Linda Stachera" userId="7f717aaf-87da-469b-87a4-7abadbf94c89" providerId="ADAL" clId="{5CA236F6-4930-416B-B691-315AFD73D451}" dt="2023-04-30T19:48:17.141" v="3193" actId="6549"/>
          <ac:spMkLst>
            <pc:docMk/>
            <pc:sldMk cId="3564504498" sldId="359"/>
            <ac:spMk id="8" creationId="{47E0B6BE-16AC-4434-ADC7-CF812890AF73}"/>
          </ac:spMkLst>
        </pc:spChg>
      </pc:sldChg>
      <pc:sldChg chg="modSp add mod">
        <pc:chgData name="Linda Stachera" userId="7f717aaf-87da-469b-87a4-7abadbf94c89" providerId="ADAL" clId="{5CA236F6-4930-416B-B691-315AFD73D451}" dt="2023-04-30T19:12:31.865" v="854" actId="20577"/>
        <pc:sldMkLst>
          <pc:docMk/>
          <pc:sldMk cId="814866303" sldId="360"/>
        </pc:sldMkLst>
        <pc:spChg chg="mod">
          <ac:chgData name="Linda Stachera" userId="7f717aaf-87da-469b-87a4-7abadbf94c89" providerId="ADAL" clId="{5CA236F6-4930-416B-B691-315AFD73D451}" dt="2023-04-30T19:12:31.865" v="854" actId="20577"/>
          <ac:spMkLst>
            <pc:docMk/>
            <pc:sldMk cId="814866303" sldId="360"/>
            <ac:spMk id="3" creationId="{00000000-0000-0000-0000-000000000000}"/>
          </ac:spMkLst>
        </pc:spChg>
      </pc:sldChg>
      <pc:sldChg chg="modSp add mod">
        <pc:chgData name="Linda Stachera" userId="7f717aaf-87da-469b-87a4-7abadbf94c89" providerId="ADAL" clId="{5CA236F6-4930-416B-B691-315AFD73D451}" dt="2023-04-30T19:42:31.357" v="2990" actId="20577"/>
        <pc:sldMkLst>
          <pc:docMk/>
          <pc:sldMk cId="1359529313" sldId="361"/>
        </pc:sldMkLst>
        <pc:spChg chg="mod">
          <ac:chgData name="Linda Stachera" userId="7f717aaf-87da-469b-87a4-7abadbf94c89" providerId="ADAL" clId="{5CA236F6-4930-416B-B691-315AFD73D451}" dt="2023-04-30T19:42:31.357" v="2990" actId="20577"/>
          <ac:spMkLst>
            <pc:docMk/>
            <pc:sldMk cId="1359529313" sldId="361"/>
            <ac:spMk id="2" creationId="{00000000-0000-0000-0000-000000000000}"/>
          </ac:spMkLst>
        </pc:spChg>
        <pc:spChg chg="mod">
          <ac:chgData name="Linda Stachera" userId="7f717aaf-87da-469b-87a4-7abadbf94c89" providerId="ADAL" clId="{5CA236F6-4930-416B-B691-315AFD73D451}" dt="2023-04-30T19:42:02.119" v="2941" actId="207"/>
          <ac:spMkLst>
            <pc:docMk/>
            <pc:sldMk cId="1359529313" sldId="361"/>
            <ac:spMk id="3" creationId="{00000000-0000-0000-0000-000000000000}"/>
          </ac:spMkLst>
        </pc:spChg>
      </pc:sldChg>
      <pc:sldChg chg="modSp add mod">
        <pc:chgData name="Linda Stachera" userId="7f717aaf-87da-469b-87a4-7abadbf94c89" providerId="ADAL" clId="{5CA236F6-4930-416B-B691-315AFD73D451}" dt="2023-04-30T19:43:16.926" v="3022" actId="20577"/>
        <pc:sldMkLst>
          <pc:docMk/>
          <pc:sldMk cId="2863347312" sldId="362"/>
        </pc:sldMkLst>
        <pc:spChg chg="mod">
          <ac:chgData name="Linda Stachera" userId="7f717aaf-87da-469b-87a4-7abadbf94c89" providerId="ADAL" clId="{5CA236F6-4930-416B-B691-315AFD73D451}" dt="2023-04-30T19:25:26.269" v="1956" actId="20577"/>
          <ac:spMkLst>
            <pc:docMk/>
            <pc:sldMk cId="2863347312" sldId="362"/>
            <ac:spMk id="2" creationId="{00000000-0000-0000-0000-000000000000}"/>
          </ac:spMkLst>
        </pc:spChg>
        <pc:spChg chg="mod">
          <ac:chgData name="Linda Stachera" userId="7f717aaf-87da-469b-87a4-7abadbf94c89" providerId="ADAL" clId="{5CA236F6-4930-416B-B691-315AFD73D451}" dt="2023-04-30T19:43:16.926" v="3022" actId="20577"/>
          <ac:spMkLst>
            <pc:docMk/>
            <pc:sldMk cId="2863347312" sldId="362"/>
            <ac:spMk id="3" creationId="{00000000-0000-0000-0000-000000000000}"/>
          </ac:spMkLst>
        </pc:spChg>
      </pc:sldChg>
      <pc:sldChg chg="new del">
        <pc:chgData name="Linda Stachera" userId="7f717aaf-87da-469b-87a4-7abadbf94c89" providerId="ADAL" clId="{5CA236F6-4930-416B-B691-315AFD73D451}" dt="2023-04-30T19:25:39.477" v="1958" actId="680"/>
        <pc:sldMkLst>
          <pc:docMk/>
          <pc:sldMk cId="18474479" sldId="363"/>
        </pc:sldMkLst>
      </pc:sldChg>
      <pc:sldChg chg="modSp add mod">
        <pc:chgData name="Linda Stachera" userId="7f717aaf-87da-469b-87a4-7abadbf94c89" providerId="ADAL" clId="{5CA236F6-4930-416B-B691-315AFD73D451}" dt="2023-04-30T19:48:59.955" v="3194" actId="20577"/>
        <pc:sldMkLst>
          <pc:docMk/>
          <pc:sldMk cId="1144954406" sldId="363"/>
        </pc:sldMkLst>
        <pc:spChg chg="mod">
          <ac:chgData name="Linda Stachera" userId="7f717aaf-87da-469b-87a4-7abadbf94c89" providerId="ADAL" clId="{5CA236F6-4930-416B-B691-315AFD73D451}" dt="2023-04-30T19:48:59.955" v="3194" actId="20577"/>
          <ac:spMkLst>
            <pc:docMk/>
            <pc:sldMk cId="1144954406" sldId="363"/>
            <ac:spMk id="2" creationId="{00000000-0000-0000-0000-000000000000}"/>
          </ac:spMkLst>
        </pc:spChg>
        <pc:spChg chg="mod">
          <ac:chgData name="Linda Stachera" userId="7f717aaf-87da-469b-87a4-7abadbf94c89" providerId="ADAL" clId="{5CA236F6-4930-416B-B691-315AFD73D451}" dt="2023-04-30T19:44:07.751" v="3035" actId="20577"/>
          <ac:spMkLst>
            <pc:docMk/>
            <pc:sldMk cId="1144954406" sldId="363"/>
            <ac:spMk id="3" creationId="{00000000-0000-0000-0000-000000000000}"/>
          </ac:spMkLst>
        </pc:spChg>
      </pc:sldChg>
      <pc:sldChg chg="add ord">
        <pc:chgData name="Linda Stachera" userId="7f717aaf-87da-469b-87a4-7abadbf94c89" providerId="ADAL" clId="{5CA236F6-4930-416B-B691-315AFD73D451}" dt="2023-04-30T20:32:20.823" v="3496"/>
        <pc:sldMkLst>
          <pc:docMk/>
          <pc:sldMk cId="210514406" sldId="364"/>
        </pc:sldMkLst>
      </pc:sldChg>
      <pc:sldChg chg="add del">
        <pc:chgData name="Linda Stachera" userId="7f717aaf-87da-469b-87a4-7abadbf94c89" providerId="ADAL" clId="{5CA236F6-4930-416B-B691-315AFD73D451}" dt="2023-04-30T19:27:02.686" v="2036" actId="47"/>
        <pc:sldMkLst>
          <pc:docMk/>
          <pc:sldMk cId="2097920111" sldId="364"/>
        </pc:sldMkLst>
      </pc:sldChg>
      <pc:sldChg chg="modSp add mod">
        <pc:chgData name="Linda Stachera" userId="7f717aaf-87da-469b-87a4-7abadbf94c89" providerId="ADAL" clId="{5CA236F6-4930-416B-B691-315AFD73D451}" dt="2023-04-30T20:27:32.940" v="3404" actId="20577"/>
        <pc:sldMkLst>
          <pc:docMk/>
          <pc:sldMk cId="811632623" sldId="365"/>
        </pc:sldMkLst>
        <pc:spChg chg="mod">
          <ac:chgData name="Linda Stachera" userId="7f717aaf-87da-469b-87a4-7abadbf94c89" providerId="ADAL" clId="{5CA236F6-4930-416B-B691-315AFD73D451}" dt="2023-04-30T20:27:32.940" v="3404" actId="20577"/>
          <ac:spMkLst>
            <pc:docMk/>
            <pc:sldMk cId="811632623" sldId="365"/>
            <ac:spMk id="2" creationId="{00000000-0000-0000-0000-000000000000}"/>
          </ac:spMkLst>
        </pc:spChg>
      </pc:sldChg>
      <pc:sldChg chg="modSp add mod">
        <pc:chgData name="Linda Stachera" userId="7f717aaf-87da-469b-87a4-7abadbf94c89" providerId="ADAL" clId="{5CA236F6-4930-416B-B691-315AFD73D451}" dt="2023-04-30T20:35:41.930" v="3739" actId="20577"/>
        <pc:sldMkLst>
          <pc:docMk/>
          <pc:sldMk cId="2353227537" sldId="366"/>
        </pc:sldMkLst>
        <pc:spChg chg="mod">
          <ac:chgData name="Linda Stachera" userId="7f717aaf-87da-469b-87a4-7abadbf94c89" providerId="ADAL" clId="{5CA236F6-4930-416B-B691-315AFD73D451}" dt="2023-04-30T20:33:31.447" v="3529" actId="20577"/>
          <ac:spMkLst>
            <pc:docMk/>
            <pc:sldMk cId="2353227537" sldId="366"/>
            <ac:spMk id="7" creationId="{B1A69785-65A9-47A3-9962-FD4F9765731B}"/>
          </ac:spMkLst>
        </pc:spChg>
        <pc:spChg chg="mod">
          <ac:chgData name="Linda Stachera" userId="7f717aaf-87da-469b-87a4-7abadbf94c89" providerId="ADAL" clId="{5CA236F6-4930-416B-B691-315AFD73D451}" dt="2023-04-30T20:35:41.930" v="3739" actId="20577"/>
          <ac:spMkLst>
            <pc:docMk/>
            <pc:sldMk cId="2353227537" sldId="366"/>
            <ac:spMk id="8" creationId="{47E0B6BE-16AC-4434-ADC7-CF812890AF73}"/>
          </ac:spMkLst>
        </pc:spChg>
      </pc:sldChg>
    </pc:docChg>
  </pc:docChgLst>
  <pc:docChgLst>
    <pc:chgData name="Linda Stachera" userId="S::lstachera@linq.com::7f717aaf-87da-469b-87a4-7abadbf94c89" providerId="AD" clId="Web-{638CB24C-777E-FA0C-8258-202B02ED126A}"/>
    <pc:docChg chg="modSld">
      <pc:chgData name="Linda Stachera" userId="S::lstachera@linq.com::7f717aaf-87da-469b-87a4-7abadbf94c89" providerId="AD" clId="Web-{638CB24C-777E-FA0C-8258-202B02ED126A}" dt="2023-02-28T18:05:48.381" v="20" actId="20577"/>
      <pc:docMkLst>
        <pc:docMk/>
      </pc:docMkLst>
      <pc:sldChg chg="modSp">
        <pc:chgData name="Linda Stachera" userId="S::lstachera@linq.com::7f717aaf-87da-469b-87a4-7abadbf94c89" providerId="AD" clId="Web-{638CB24C-777E-FA0C-8258-202B02ED126A}" dt="2023-02-28T18:02:40.149" v="1" actId="20577"/>
        <pc:sldMkLst>
          <pc:docMk/>
          <pc:sldMk cId="2317866879" sldId="299"/>
        </pc:sldMkLst>
        <pc:spChg chg="mod">
          <ac:chgData name="Linda Stachera" userId="S::lstachera@linq.com::7f717aaf-87da-469b-87a4-7abadbf94c89" providerId="AD" clId="Web-{638CB24C-777E-FA0C-8258-202B02ED126A}" dt="2023-02-28T18:02:40.149" v="1" actId="20577"/>
          <ac:spMkLst>
            <pc:docMk/>
            <pc:sldMk cId="2317866879" sldId="299"/>
            <ac:spMk id="7" creationId="{00000000-0000-0000-0000-000000000000}"/>
          </ac:spMkLst>
        </pc:spChg>
      </pc:sldChg>
      <pc:sldChg chg="modSp">
        <pc:chgData name="Linda Stachera" userId="S::lstachera@linq.com::7f717aaf-87da-469b-87a4-7abadbf94c89" providerId="AD" clId="Web-{638CB24C-777E-FA0C-8258-202B02ED126A}" dt="2023-02-28T18:04:24.938" v="9" actId="20577"/>
        <pc:sldMkLst>
          <pc:docMk/>
          <pc:sldMk cId="3769500542" sldId="322"/>
        </pc:sldMkLst>
        <pc:spChg chg="mod">
          <ac:chgData name="Linda Stachera" userId="S::lstachera@linq.com::7f717aaf-87da-469b-87a4-7abadbf94c89" providerId="AD" clId="Web-{638CB24C-777E-FA0C-8258-202B02ED126A}" dt="2023-02-28T18:04:24.938" v="9" actId="20577"/>
          <ac:spMkLst>
            <pc:docMk/>
            <pc:sldMk cId="3769500542" sldId="322"/>
            <ac:spMk id="8" creationId="{ECF11E32-CAD1-4A96-B294-7DA5614B939F}"/>
          </ac:spMkLst>
        </pc:spChg>
      </pc:sldChg>
      <pc:sldChg chg="modSp">
        <pc:chgData name="Linda Stachera" userId="S::lstachera@linq.com::7f717aaf-87da-469b-87a4-7abadbf94c89" providerId="AD" clId="Web-{638CB24C-777E-FA0C-8258-202B02ED126A}" dt="2023-02-28T18:05:48.381" v="20" actId="20577"/>
        <pc:sldMkLst>
          <pc:docMk/>
          <pc:sldMk cId="3048309909" sldId="325"/>
        </pc:sldMkLst>
        <pc:spChg chg="mod">
          <ac:chgData name="Linda Stachera" userId="S::lstachera@linq.com::7f717aaf-87da-469b-87a4-7abadbf94c89" providerId="AD" clId="Web-{638CB24C-777E-FA0C-8258-202B02ED126A}" dt="2023-02-28T18:05:48.381" v="20" actId="20577"/>
          <ac:spMkLst>
            <pc:docMk/>
            <pc:sldMk cId="3048309909" sldId="325"/>
            <ac:spMk id="3" creationId="{9B806B5D-B148-4CD0-BBA0-79D37DEBC121}"/>
          </ac:spMkLst>
        </pc:spChg>
      </pc:sldChg>
      <pc:sldChg chg="modSp">
        <pc:chgData name="Linda Stachera" userId="S::lstachera@linq.com::7f717aaf-87da-469b-87a4-7abadbf94c89" providerId="AD" clId="Web-{638CB24C-777E-FA0C-8258-202B02ED126A}" dt="2023-02-28T18:03:49.498" v="2" actId="20577"/>
        <pc:sldMkLst>
          <pc:docMk/>
          <pc:sldMk cId="155884992" sldId="353"/>
        </pc:sldMkLst>
        <pc:spChg chg="mod">
          <ac:chgData name="Linda Stachera" userId="S::lstachera@linq.com::7f717aaf-87da-469b-87a4-7abadbf94c89" providerId="AD" clId="Web-{638CB24C-777E-FA0C-8258-202B02ED126A}" dt="2023-02-28T18:03:49.498" v="2" actId="20577"/>
          <ac:spMkLst>
            <pc:docMk/>
            <pc:sldMk cId="155884992" sldId="353"/>
            <ac:spMk id="3" creationId="{F212FC6A-ECC5-4093-9DA8-C148F5EB74C6}"/>
          </ac:spMkLst>
        </pc:spChg>
      </pc:sldChg>
    </pc:docChg>
  </pc:docChgLst>
  <pc:docChgLst>
    <pc:chgData name="Linda Stachera" userId="7f717aaf-87da-469b-87a4-7abadbf94c89" providerId="ADAL" clId="{673AFCE5-6944-4CA7-9D09-57D09735FDEB}"/>
    <pc:docChg chg="undo custSel addSld modSld">
      <pc:chgData name="Linda Stachera" userId="7f717aaf-87da-469b-87a4-7abadbf94c89" providerId="ADAL" clId="{673AFCE5-6944-4CA7-9D09-57D09735FDEB}" dt="2023-03-01T01:52:44.402" v="2118" actId="20577"/>
      <pc:docMkLst>
        <pc:docMk/>
      </pc:docMkLst>
      <pc:sldChg chg="addSp delSp modSp new mod modClrScheme chgLayout">
        <pc:chgData name="Linda Stachera" userId="7f717aaf-87da-469b-87a4-7abadbf94c89" providerId="ADAL" clId="{673AFCE5-6944-4CA7-9D09-57D09735FDEB}" dt="2023-02-28T16:54:07.809" v="494" actId="1076"/>
        <pc:sldMkLst>
          <pc:docMk/>
          <pc:sldMk cId="607639095" sldId="355"/>
        </pc:sldMkLst>
        <pc:spChg chg="del mod ord">
          <ac:chgData name="Linda Stachera" userId="7f717aaf-87da-469b-87a4-7abadbf94c89" providerId="ADAL" clId="{673AFCE5-6944-4CA7-9D09-57D09735FDEB}" dt="2023-02-28T16:28:27.198" v="1" actId="700"/>
          <ac:spMkLst>
            <pc:docMk/>
            <pc:sldMk cId="607639095" sldId="355"/>
            <ac:spMk id="2" creationId="{568B6975-4184-429E-B099-8960AE7BFA92}"/>
          </ac:spMkLst>
        </pc:spChg>
        <pc:spChg chg="del mod ord">
          <ac:chgData name="Linda Stachera" userId="7f717aaf-87da-469b-87a4-7abadbf94c89" providerId="ADAL" clId="{673AFCE5-6944-4CA7-9D09-57D09735FDEB}" dt="2023-02-28T16:28:27.198" v="1" actId="700"/>
          <ac:spMkLst>
            <pc:docMk/>
            <pc:sldMk cId="607639095" sldId="355"/>
            <ac:spMk id="3" creationId="{4AF7ADFA-BFDB-462E-92ED-5E6D48ED1824}"/>
          </ac:spMkLst>
        </pc:spChg>
        <pc:spChg chg="del">
          <ac:chgData name="Linda Stachera" userId="7f717aaf-87da-469b-87a4-7abadbf94c89" providerId="ADAL" clId="{673AFCE5-6944-4CA7-9D09-57D09735FDEB}" dt="2023-02-28T16:28:27.198" v="1" actId="700"/>
          <ac:spMkLst>
            <pc:docMk/>
            <pc:sldMk cId="607639095" sldId="355"/>
            <ac:spMk id="4" creationId="{83E8F605-F436-4C18-B186-867B318F0CEC}"/>
          </ac:spMkLst>
        </pc:spChg>
        <pc:spChg chg="mod ord">
          <ac:chgData name="Linda Stachera" userId="7f717aaf-87da-469b-87a4-7abadbf94c89" providerId="ADAL" clId="{673AFCE5-6944-4CA7-9D09-57D09735FDEB}" dt="2023-02-28T16:28:27.198" v="1" actId="700"/>
          <ac:spMkLst>
            <pc:docMk/>
            <pc:sldMk cId="607639095" sldId="355"/>
            <ac:spMk id="5" creationId="{1ADC1A6B-EF0F-44DD-9809-E1E4D6E3CD11}"/>
          </ac:spMkLst>
        </pc:spChg>
        <pc:spChg chg="mod ord">
          <ac:chgData name="Linda Stachera" userId="7f717aaf-87da-469b-87a4-7abadbf94c89" providerId="ADAL" clId="{673AFCE5-6944-4CA7-9D09-57D09735FDEB}" dt="2023-02-28T16:28:27.198" v="1" actId="700"/>
          <ac:spMkLst>
            <pc:docMk/>
            <pc:sldMk cId="607639095" sldId="355"/>
            <ac:spMk id="6" creationId="{7FDB8753-EE60-4FE8-BEDE-2934684CE1EE}"/>
          </ac:spMkLst>
        </pc:spChg>
        <pc:spChg chg="add mod ord">
          <ac:chgData name="Linda Stachera" userId="7f717aaf-87da-469b-87a4-7abadbf94c89" providerId="ADAL" clId="{673AFCE5-6944-4CA7-9D09-57D09735FDEB}" dt="2023-02-28T16:48:28.943" v="485" actId="20577"/>
          <ac:spMkLst>
            <pc:docMk/>
            <pc:sldMk cId="607639095" sldId="355"/>
            <ac:spMk id="7" creationId="{D33CBF04-AEFC-4335-B1EC-1747B508239C}"/>
          </ac:spMkLst>
        </pc:spChg>
        <pc:spChg chg="add mod ord">
          <ac:chgData name="Linda Stachera" userId="7f717aaf-87da-469b-87a4-7abadbf94c89" providerId="ADAL" clId="{673AFCE5-6944-4CA7-9D09-57D09735FDEB}" dt="2023-02-28T16:49:00.905" v="492" actId="20577"/>
          <ac:spMkLst>
            <pc:docMk/>
            <pc:sldMk cId="607639095" sldId="355"/>
            <ac:spMk id="8" creationId="{D3003FE8-4C5C-49C3-A791-065DA1BC5459}"/>
          </ac:spMkLst>
        </pc:spChg>
        <pc:picChg chg="add mod">
          <ac:chgData name="Linda Stachera" userId="7f717aaf-87da-469b-87a4-7abadbf94c89" providerId="ADAL" clId="{673AFCE5-6944-4CA7-9D09-57D09735FDEB}" dt="2023-02-28T16:54:07.809" v="494" actId="1076"/>
          <ac:picMkLst>
            <pc:docMk/>
            <pc:sldMk cId="607639095" sldId="355"/>
            <ac:picMk id="10" creationId="{241E8333-D9CF-439C-8F0E-A7F95D2A98F1}"/>
          </ac:picMkLst>
        </pc:picChg>
      </pc:sldChg>
      <pc:sldChg chg="addSp delSp modSp new mod">
        <pc:chgData name="Linda Stachera" userId="7f717aaf-87da-469b-87a4-7abadbf94c89" providerId="ADAL" clId="{673AFCE5-6944-4CA7-9D09-57D09735FDEB}" dt="2023-02-28T17:37:37.555" v="998"/>
        <pc:sldMkLst>
          <pc:docMk/>
          <pc:sldMk cId="2344990196" sldId="356"/>
        </pc:sldMkLst>
        <pc:spChg chg="mod">
          <ac:chgData name="Linda Stachera" userId="7f717aaf-87da-469b-87a4-7abadbf94c89" providerId="ADAL" clId="{673AFCE5-6944-4CA7-9D09-57D09735FDEB}" dt="2023-02-28T17:21:23.179" v="600" actId="27636"/>
          <ac:spMkLst>
            <pc:docMk/>
            <pc:sldMk cId="2344990196" sldId="356"/>
            <ac:spMk id="2" creationId="{A83AFEDF-BC4B-46A1-A8B5-4357181D4B6C}"/>
          </ac:spMkLst>
        </pc:spChg>
        <pc:spChg chg="del">
          <ac:chgData name="Linda Stachera" userId="7f717aaf-87da-469b-87a4-7abadbf94c89" providerId="ADAL" clId="{673AFCE5-6944-4CA7-9D09-57D09735FDEB}" dt="2023-02-28T17:10:58.081" v="496" actId="3680"/>
          <ac:spMkLst>
            <pc:docMk/>
            <pc:sldMk cId="2344990196" sldId="356"/>
            <ac:spMk id="3" creationId="{86E1B529-1CE5-4783-A365-F868CEE32492}"/>
          </ac:spMkLst>
        </pc:spChg>
        <pc:spChg chg="add mod">
          <ac:chgData name="Linda Stachera" userId="7f717aaf-87da-469b-87a4-7abadbf94c89" providerId="ADAL" clId="{673AFCE5-6944-4CA7-9D09-57D09735FDEB}" dt="2023-02-28T17:37:37.555" v="998"/>
          <ac:spMkLst>
            <pc:docMk/>
            <pc:sldMk cId="2344990196" sldId="356"/>
            <ac:spMk id="6" creationId="{98BD2CA1-A4E2-4443-B8A0-BE1FA8A57B69}"/>
          </ac:spMkLst>
        </pc:spChg>
        <pc:graphicFrameChg chg="add mod ord modGraphic">
          <ac:chgData name="Linda Stachera" userId="7f717aaf-87da-469b-87a4-7abadbf94c89" providerId="ADAL" clId="{673AFCE5-6944-4CA7-9D09-57D09735FDEB}" dt="2023-02-28T17:19:20.142" v="589" actId="122"/>
          <ac:graphicFrameMkLst>
            <pc:docMk/>
            <pc:sldMk cId="2344990196" sldId="356"/>
            <ac:graphicFrameMk id="5" creationId="{BCF591F1-CA01-4640-BE54-7C535E906BE2}"/>
          </ac:graphicFrameMkLst>
        </pc:graphicFrameChg>
      </pc:sldChg>
      <pc:sldChg chg="addSp delSp modSp new mod modClrScheme chgLayout">
        <pc:chgData name="Linda Stachera" userId="7f717aaf-87da-469b-87a4-7abadbf94c89" providerId="ADAL" clId="{673AFCE5-6944-4CA7-9D09-57D09735FDEB}" dt="2023-03-01T01:52:29.405" v="2116" actId="113"/>
        <pc:sldMkLst>
          <pc:docMk/>
          <pc:sldMk cId="3260582069" sldId="357"/>
        </pc:sldMkLst>
        <pc:spChg chg="del mod ord">
          <ac:chgData name="Linda Stachera" userId="7f717aaf-87da-469b-87a4-7abadbf94c89" providerId="ADAL" clId="{673AFCE5-6944-4CA7-9D09-57D09735FDEB}" dt="2023-02-28T17:28:32.515" v="602" actId="700"/>
          <ac:spMkLst>
            <pc:docMk/>
            <pc:sldMk cId="3260582069" sldId="357"/>
            <ac:spMk id="2" creationId="{F02AC4FC-977E-4858-B028-40F8B50A8B2F}"/>
          </ac:spMkLst>
        </pc:spChg>
        <pc:spChg chg="del mod ord">
          <ac:chgData name="Linda Stachera" userId="7f717aaf-87da-469b-87a4-7abadbf94c89" providerId="ADAL" clId="{673AFCE5-6944-4CA7-9D09-57D09735FDEB}" dt="2023-02-28T17:28:32.515" v="602" actId="700"/>
          <ac:spMkLst>
            <pc:docMk/>
            <pc:sldMk cId="3260582069" sldId="357"/>
            <ac:spMk id="3" creationId="{80F286C9-B9C8-4903-976D-03B26B86537E}"/>
          </ac:spMkLst>
        </pc:spChg>
        <pc:spChg chg="del">
          <ac:chgData name="Linda Stachera" userId="7f717aaf-87da-469b-87a4-7abadbf94c89" providerId="ADAL" clId="{673AFCE5-6944-4CA7-9D09-57D09735FDEB}" dt="2023-02-28T17:28:32.515" v="602" actId="700"/>
          <ac:spMkLst>
            <pc:docMk/>
            <pc:sldMk cId="3260582069" sldId="357"/>
            <ac:spMk id="4" creationId="{3BC8159F-387E-413B-B938-5B91DF42DA79}"/>
          </ac:spMkLst>
        </pc:spChg>
        <pc:spChg chg="mod ord">
          <ac:chgData name="Linda Stachera" userId="7f717aaf-87da-469b-87a4-7abadbf94c89" providerId="ADAL" clId="{673AFCE5-6944-4CA7-9D09-57D09735FDEB}" dt="2023-02-28T17:28:32.515" v="602" actId="700"/>
          <ac:spMkLst>
            <pc:docMk/>
            <pc:sldMk cId="3260582069" sldId="357"/>
            <ac:spMk id="5" creationId="{F76BB930-2BBE-4372-B94C-B1B2F08FACBC}"/>
          </ac:spMkLst>
        </pc:spChg>
        <pc:spChg chg="mod ord">
          <ac:chgData name="Linda Stachera" userId="7f717aaf-87da-469b-87a4-7abadbf94c89" providerId="ADAL" clId="{673AFCE5-6944-4CA7-9D09-57D09735FDEB}" dt="2023-02-28T17:28:32.515" v="602" actId="700"/>
          <ac:spMkLst>
            <pc:docMk/>
            <pc:sldMk cId="3260582069" sldId="357"/>
            <ac:spMk id="6" creationId="{51082E34-9E90-4C8D-8C23-24C09E2D3EE2}"/>
          </ac:spMkLst>
        </pc:spChg>
        <pc:spChg chg="add mod ord">
          <ac:chgData name="Linda Stachera" userId="7f717aaf-87da-469b-87a4-7abadbf94c89" providerId="ADAL" clId="{673AFCE5-6944-4CA7-9D09-57D09735FDEB}" dt="2023-02-28T17:29:07.723" v="649" actId="20577"/>
          <ac:spMkLst>
            <pc:docMk/>
            <pc:sldMk cId="3260582069" sldId="357"/>
            <ac:spMk id="7" creationId="{B1A69785-65A9-47A3-9962-FD4F9765731B}"/>
          </ac:spMkLst>
        </pc:spChg>
        <pc:spChg chg="add mod ord">
          <ac:chgData name="Linda Stachera" userId="7f717aaf-87da-469b-87a4-7abadbf94c89" providerId="ADAL" clId="{673AFCE5-6944-4CA7-9D09-57D09735FDEB}" dt="2023-03-01T01:52:29.405" v="2116" actId="113"/>
          <ac:spMkLst>
            <pc:docMk/>
            <pc:sldMk cId="3260582069" sldId="357"/>
            <ac:spMk id="8" creationId="{47E0B6BE-16AC-4434-ADC7-CF812890AF73}"/>
          </ac:spMkLst>
        </pc:spChg>
      </pc:sldChg>
      <pc:sldChg chg="modSp add mod">
        <pc:chgData name="Linda Stachera" userId="7f717aaf-87da-469b-87a4-7abadbf94c89" providerId="ADAL" clId="{673AFCE5-6944-4CA7-9D09-57D09735FDEB}" dt="2023-03-01T01:45:00.315" v="1740" actId="20577"/>
        <pc:sldMkLst>
          <pc:docMk/>
          <pc:sldMk cId="109335841" sldId="358"/>
        </pc:sldMkLst>
        <pc:spChg chg="mod">
          <ac:chgData name="Linda Stachera" userId="7f717aaf-87da-469b-87a4-7abadbf94c89" providerId="ADAL" clId="{673AFCE5-6944-4CA7-9D09-57D09735FDEB}" dt="2023-02-28T17:35:49.924" v="954" actId="20577"/>
          <ac:spMkLst>
            <pc:docMk/>
            <pc:sldMk cId="109335841" sldId="358"/>
            <ac:spMk id="7" creationId="{B1A69785-65A9-47A3-9962-FD4F9765731B}"/>
          </ac:spMkLst>
        </pc:spChg>
        <pc:spChg chg="mod">
          <ac:chgData name="Linda Stachera" userId="7f717aaf-87da-469b-87a4-7abadbf94c89" providerId="ADAL" clId="{673AFCE5-6944-4CA7-9D09-57D09735FDEB}" dt="2023-03-01T01:45:00.315" v="1740" actId="20577"/>
          <ac:spMkLst>
            <pc:docMk/>
            <pc:sldMk cId="109335841" sldId="358"/>
            <ac:spMk id="8" creationId="{47E0B6BE-16AC-4434-ADC7-CF812890AF73}"/>
          </ac:spMkLst>
        </pc:spChg>
      </pc:sldChg>
      <pc:sldChg chg="modSp add mod">
        <pc:chgData name="Linda Stachera" userId="7f717aaf-87da-469b-87a4-7abadbf94c89" providerId="ADAL" clId="{673AFCE5-6944-4CA7-9D09-57D09735FDEB}" dt="2023-03-01T01:52:44.402" v="2118" actId="20577"/>
        <pc:sldMkLst>
          <pc:docMk/>
          <pc:sldMk cId="3564504498" sldId="359"/>
        </pc:sldMkLst>
        <pc:spChg chg="mod">
          <ac:chgData name="Linda Stachera" userId="7f717aaf-87da-469b-87a4-7abadbf94c89" providerId="ADAL" clId="{673AFCE5-6944-4CA7-9D09-57D09735FDEB}" dt="2023-03-01T01:52:44.402" v="2118" actId="20577"/>
          <ac:spMkLst>
            <pc:docMk/>
            <pc:sldMk cId="3564504498" sldId="359"/>
            <ac:spMk id="7" creationId="{B1A69785-65A9-47A3-9962-FD4F9765731B}"/>
          </ac:spMkLst>
        </pc:spChg>
        <pc:spChg chg="mod">
          <ac:chgData name="Linda Stachera" userId="7f717aaf-87da-469b-87a4-7abadbf94c89" providerId="ADAL" clId="{673AFCE5-6944-4CA7-9D09-57D09735FDEB}" dt="2023-03-01T01:48:17.605" v="2114" actId="20577"/>
          <ac:spMkLst>
            <pc:docMk/>
            <pc:sldMk cId="3564504498" sldId="359"/>
            <ac:spMk id="8" creationId="{47E0B6BE-16AC-4434-ADC7-CF812890AF73}"/>
          </ac:spMkLst>
        </pc:spChg>
      </pc:sldChg>
    </pc:docChg>
  </pc:docChgLst>
  <pc:docChgLst>
    <pc:chgData name="Chris Line" userId="d2d988fb-c4b0-4de8-a174-f97bb6c8dfd6" providerId="ADAL" clId="{727E57E0-2A60-44FD-87F2-5773B972949E}"/>
    <pc:docChg chg="undo custSel addSld delSld modSld">
      <pc:chgData name="Chris Line" userId="d2d988fb-c4b0-4de8-a174-f97bb6c8dfd6" providerId="ADAL" clId="{727E57E0-2A60-44FD-87F2-5773B972949E}" dt="2021-05-06T21:11:28.390" v="2162" actId="20577"/>
      <pc:docMkLst>
        <pc:docMk/>
      </pc:docMkLst>
      <pc:sldChg chg="modSp mod">
        <pc:chgData name="Chris Line" userId="d2d988fb-c4b0-4de8-a174-f97bb6c8dfd6" providerId="ADAL" clId="{727E57E0-2A60-44FD-87F2-5773B972949E}" dt="2021-04-27T15:07:07.518" v="1341" actId="255"/>
        <pc:sldMkLst>
          <pc:docMk/>
          <pc:sldMk cId="0" sldId="256"/>
        </pc:sldMkLst>
        <pc:spChg chg="mod">
          <ac:chgData name="Chris Line" userId="d2d988fb-c4b0-4de8-a174-f97bb6c8dfd6" providerId="ADAL" clId="{727E57E0-2A60-44FD-87F2-5773B972949E}" dt="2021-04-27T15:07:07.518" v="1341" actId="255"/>
          <ac:spMkLst>
            <pc:docMk/>
            <pc:sldMk cId="0" sldId="256"/>
            <ac:spMk id="2" creationId="{00000000-0000-0000-0000-000000000000}"/>
          </ac:spMkLst>
        </pc:spChg>
      </pc:sldChg>
      <pc:sldChg chg="addSp delSp modSp add del mod">
        <pc:chgData name="Chris Line" userId="d2d988fb-c4b0-4de8-a174-f97bb6c8dfd6" providerId="ADAL" clId="{727E57E0-2A60-44FD-87F2-5773B972949E}" dt="2021-04-27T13:02:18.359" v="1164" actId="20577"/>
        <pc:sldMkLst>
          <pc:docMk/>
          <pc:sldMk cId="3946987793" sldId="299"/>
        </pc:sldMkLst>
        <pc:spChg chg="mod">
          <ac:chgData name="Chris Line" userId="d2d988fb-c4b0-4de8-a174-f97bb6c8dfd6" providerId="ADAL" clId="{727E57E0-2A60-44FD-87F2-5773B972949E}" dt="2021-04-27T13:02:18.359" v="1164" actId="20577"/>
          <ac:spMkLst>
            <pc:docMk/>
            <pc:sldMk cId="3946987793" sldId="299"/>
            <ac:spMk id="7" creationId="{00000000-0000-0000-0000-000000000000}"/>
          </ac:spMkLst>
        </pc:spChg>
        <pc:picChg chg="add mod">
          <ac:chgData name="Chris Line" userId="d2d988fb-c4b0-4de8-a174-f97bb6c8dfd6" providerId="ADAL" clId="{727E57E0-2A60-44FD-87F2-5773B972949E}" dt="2021-04-26T15:16:55.370" v="61" actId="1076"/>
          <ac:picMkLst>
            <pc:docMk/>
            <pc:sldMk cId="3946987793" sldId="299"/>
            <ac:picMk id="6" creationId="{C493E7C5-B2D0-40AE-8300-A417266A494B}"/>
          </ac:picMkLst>
        </pc:picChg>
        <pc:picChg chg="del">
          <ac:chgData name="Chris Line" userId="d2d988fb-c4b0-4de8-a174-f97bb6c8dfd6" providerId="ADAL" clId="{727E57E0-2A60-44FD-87F2-5773B972949E}" dt="2021-04-26T15:16:38.470" v="57" actId="478"/>
          <ac:picMkLst>
            <pc:docMk/>
            <pc:sldMk cId="3946987793" sldId="299"/>
            <ac:picMk id="8" creationId="{00000000-0000-0000-0000-000000000000}"/>
          </ac:picMkLst>
        </pc:picChg>
      </pc:sldChg>
      <pc:sldChg chg="addSp delSp modSp mod">
        <pc:chgData name="Chris Line" userId="d2d988fb-c4b0-4de8-a174-f97bb6c8dfd6" providerId="ADAL" clId="{727E57E0-2A60-44FD-87F2-5773B972949E}" dt="2021-04-27T13:51:20.412" v="1303" actId="313"/>
        <pc:sldMkLst>
          <pc:docMk/>
          <pc:sldMk cId="570534765" sldId="303"/>
        </pc:sldMkLst>
        <pc:graphicFrameChg chg="add mod modGraphic">
          <ac:chgData name="Chris Line" userId="d2d988fb-c4b0-4de8-a174-f97bb6c8dfd6" providerId="ADAL" clId="{727E57E0-2A60-44FD-87F2-5773B972949E}" dt="2021-04-27T13:51:20.412" v="1303" actId="313"/>
          <ac:graphicFrameMkLst>
            <pc:docMk/>
            <pc:sldMk cId="570534765" sldId="303"/>
            <ac:graphicFrameMk id="3" creationId="{1C980B2C-6A64-4B83-B2AC-BB329140539C}"/>
          </ac:graphicFrameMkLst>
        </pc:graphicFrameChg>
        <pc:picChg chg="del">
          <ac:chgData name="Chris Line" userId="d2d988fb-c4b0-4de8-a174-f97bb6c8dfd6" providerId="ADAL" clId="{727E57E0-2A60-44FD-87F2-5773B972949E}" dt="2021-04-27T13:17:32.164" v="1165" actId="478"/>
          <ac:picMkLst>
            <pc:docMk/>
            <pc:sldMk cId="570534765" sldId="303"/>
            <ac:picMk id="7" creationId="{00000000-0000-0000-0000-000000000000}"/>
          </ac:picMkLst>
        </pc:picChg>
      </pc:sldChg>
      <pc:sldChg chg="addSp delSp modSp mod">
        <pc:chgData name="Chris Line" userId="d2d988fb-c4b0-4de8-a174-f97bb6c8dfd6" providerId="ADAL" clId="{727E57E0-2A60-44FD-87F2-5773B972949E}" dt="2021-04-26T20:08:37.488" v="400" actId="1076"/>
        <pc:sldMkLst>
          <pc:docMk/>
          <pc:sldMk cId="453685018" sldId="310"/>
        </pc:sldMkLst>
        <pc:spChg chg="mod">
          <ac:chgData name="Chris Line" userId="d2d988fb-c4b0-4de8-a174-f97bb6c8dfd6" providerId="ADAL" clId="{727E57E0-2A60-44FD-87F2-5773B972949E}" dt="2021-04-26T20:08:15.831" v="397" actId="27636"/>
          <ac:spMkLst>
            <pc:docMk/>
            <pc:sldMk cId="453685018" sldId="310"/>
            <ac:spMk id="7" creationId="{00000000-0000-0000-0000-000000000000}"/>
          </ac:spMkLst>
        </pc:spChg>
        <pc:picChg chg="add mod">
          <ac:chgData name="Chris Line" userId="d2d988fb-c4b0-4de8-a174-f97bb6c8dfd6" providerId="ADAL" clId="{727E57E0-2A60-44FD-87F2-5773B972949E}" dt="2021-04-26T20:08:37.488" v="400" actId="1076"/>
          <ac:picMkLst>
            <pc:docMk/>
            <pc:sldMk cId="453685018" sldId="310"/>
            <ac:picMk id="3" creationId="{E6A964BB-ABAC-42EB-A4DA-06E055E81304}"/>
          </ac:picMkLst>
        </pc:picChg>
        <pc:picChg chg="del">
          <ac:chgData name="Chris Line" userId="d2d988fb-c4b0-4de8-a174-f97bb6c8dfd6" providerId="ADAL" clId="{727E57E0-2A60-44FD-87F2-5773B972949E}" dt="2021-04-26T20:03:21.243" v="263" actId="478"/>
          <ac:picMkLst>
            <pc:docMk/>
            <pc:sldMk cId="453685018" sldId="310"/>
            <ac:picMk id="2050" creationId="{00000000-0000-0000-0000-000000000000}"/>
          </ac:picMkLst>
        </pc:picChg>
      </pc:sldChg>
      <pc:sldChg chg="modSp mod">
        <pc:chgData name="Chris Line" userId="d2d988fb-c4b0-4de8-a174-f97bb6c8dfd6" providerId="ADAL" clId="{727E57E0-2A60-44FD-87F2-5773B972949E}" dt="2021-04-27T13:01:58.565" v="1163" actId="27636"/>
        <pc:sldMkLst>
          <pc:docMk/>
          <pc:sldMk cId="3025197858" sldId="311"/>
        </pc:sldMkLst>
        <pc:spChg chg="mod">
          <ac:chgData name="Chris Line" userId="d2d988fb-c4b0-4de8-a174-f97bb6c8dfd6" providerId="ADAL" clId="{727E57E0-2A60-44FD-87F2-5773B972949E}" dt="2021-04-27T13:01:58.565" v="1163" actId="27636"/>
          <ac:spMkLst>
            <pc:docMk/>
            <pc:sldMk cId="3025197858" sldId="311"/>
            <ac:spMk id="3" creationId="{00000000-0000-0000-0000-000000000000}"/>
          </ac:spMkLst>
        </pc:spChg>
      </pc:sldChg>
      <pc:sldChg chg="addSp delSp modSp mod">
        <pc:chgData name="Chris Line" userId="d2d988fb-c4b0-4de8-a174-f97bb6c8dfd6" providerId="ADAL" clId="{727E57E0-2A60-44FD-87F2-5773B972949E}" dt="2021-05-05T15:45:38.504" v="1344" actId="1076"/>
        <pc:sldMkLst>
          <pc:docMk/>
          <pc:sldMk cId="4071097366" sldId="314"/>
        </pc:sldMkLst>
        <pc:spChg chg="mod">
          <ac:chgData name="Chris Line" userId="d2d988fb-c4b0-4de8-a174-f97bb6c8dfd6" providerId="ADAL" clId="{727E57E0-2A60-44FD-87F2-5773B972949E}" dt="2021-04-27T15:07:33.902" v="1342" actId="20577"/>
          <ac:spMkLst>
            <pc:docMk/>
            <pc:sldMk cId="4071097366" sldId="314"/>
            <ac:spMk id="7" creationId="{00000000-0000-0000-0000-000000000000}"/>
          </ac:spMkLst>
        </pc:spChg>
        <pc:picChg chg="del">
          <ac:chgData name="Chris Line" userId="d2d988fb-c4b0-4de8-a174-f97bb6c8dfd6" providerId="ADAL" clId="{727E57E0-2A60-44FD-87F2-5773B972949E}" dt="2021-04-26T15:02:04.127" v="27" actId="478"/>
          <ac:picMkLst>
            <pc:docMk/>
            <pc:sldMk cId="4071097366" sldId="314"/>
            <ac:picMk id="3" creationId="{00000000-0000-0000-0000-000000000000}"/>
          </ac:picMkLst>
        </pc:picChg>
        <pc:picChg chg="add mod">
          <ac:chgData name="Chris Line" userId="d2d988fb-c4b0-4de8-a174-f97bb6c8dfd6" providerId="ADAL" clId="{727E57E0-2A60-44FD-87F2-5773B972949E}" dt="2021-05-05T15:45:38.504" v="1344" actId="1076"/>
          <ac:picMkLst>
            <pc:docMk/>
            <pc:sldMk cId="4071097366" sldId="314"/>
            <ac:picMk id="1026" creationId="{AC939440-79CF-4FE5-87E5-21003D042C65}"/>
          </ac:picMkLst>
        </pc:picChg>
      </pc:sldChg>
      <pc:sldChg chg="addSp delSp modSp mod">
        <pc:chgData name="Chris Line" userId="d2d988fb-c4b0-4de8-a174-f97bb6c8dfd6" providerId="ADAL" clId="{727E57E0-2A60-44FD-87F2-5773B972949E}" dt="2021-04-26T19:59:43.420" v="262" actId="20577"/>
        <pc:sldMkLst>
          <pc:docMk/>
          <pc:sldMk cId="3172032022" sldId="317"/>
        </pc:sldMkLst>
        <pc:spChg chg="mod">
          <ac:chgData name="Chris Line" userId="d2d988fb-c4b0-4de8-a174-f97bb6c8dfd6" providerId="ADAL" clId="{727E57E0-2A60-44FD-87F2-5773B972949E}" dt="2021-04-26T19:59:43.420" v="262" actId="20577"/>
          <ac:spMkLst>
            <pc:docMk/>
            <pc:sldMk cId="3172032022" sldId="317"/>
            <ac:spMk id="4" creationId="{00000000-0000-0000-0000-000000000000}"/>
          </ac:spMkLst>
        </pc:spChg>
        <pc:picChg chg="del">
          <ac:chgData name="Chris Line" userId="d2d988fb-c4b0-4de8-a174-f97bb6c8dfd6" providerId="ADAL" clId="{727E57E0-2A60-44FD-87F2-5773B972949E}" dt="2021-04-26T17:03:39.068" v="92" actId="478"/>
          <ac:picMkLst>
            <pc:docMk/>
            <pc:sldMk cId="3172032022" sldId="317"/>
            <ac:picMk id="6" creationId="{00000000-0000-0000-0000-000000000000}"/>
          </ac:picMkLst>
        </pc:picChg>
        <pc:picChg chg="add mod">
          <ac:chgData name="Chris Line" userId="d2d988fb-c4b0-4de8-a174-f97bb6c8dfd6" providerId="ADAL" clId="{727E57E0-2A60-44FD-87F2-5773B972949E}" dt="2021-04-26T17:04:07.854" v="99" actId="1076"/>
          <ac:picMkLst>
            <pc:docMk/>
            <pc:sldMk cId="3172032022" sldId="317"/>
            <ac:picMk id="7" creationId="{C0280BF6-B731-42E4-BC18-582EBF1B4B6C}"/>
          </ac:picMkLst>
        </pc:picChg>
      </pc:sldChg>
      <pc:sldChg chg="addSp delSp modSp mod">
        <pc:chgData name="Chris Line" userId="d2d988fb-c4b0-4de8-a174-f97bb6c8dfd6" providerId="ADAL" clId="{727E57E0-2A60-44FD-87F2-5773B972949E}" dt="2021-05-06T21:04:18.300" v="2143" actId="27636"/>
        <pc:sldMkLst>
          <pc:docMk/>
          <pc:sldMk cId="897816758" sldId="319"/>
        </pc:sldMkLst>
        <pc:spChg chg="mod">
          <ac:chgData name="Chris Line" userId="d2d988fb-c4b0-4de8-a174-f97bb6c8dfd6" providerId="ADAL" clId="{727E57E0-2A60-44FD-87F2-5773B972949E}" dt="2021-05-06T21:04:18.300" v="2143" actId="27636"/>
          <ac:spMkLst>
            <pc:docMk/>
            <pc:sldMk cId="897816758" sldId="319"/>
            <ac:spMk id="7" creationId="{00000000-0000-0000-0000-000000000000}"/>
          </ac:spMkLst>
        </pc:spChg>
        <pc:picChg chg="add del">
          <ac:chgData name="Chris Line" userId="d2d988fb-c4b0-4de8-a174-f97bb6c8dfd6" providerId="ADAL" clId="{727E57E0-2A60-44FD-87F2-5773B972949E}" dt="2021-04-26T16:05:44.230" v="70" actId="478"/>
          <ac:picMkLst>
            <pc:docMk/>
            <pc:sldMk cId="897816758" sldId="319"/>
            <ac:picMk id="4" creationId="{00000000-0000-0000-0000-000000000000}"/>
          </ac:picMkLst>
        </pc:picChg>
        <pc:picChg chg="add del mod">
          <ac:chgData name="Chris Line" userId="d2d988fb-c4b0-4de8-a174-f97bb6c8dfd6" providerId="ADAL" clId="{727E57E0-2A60-44FD-87F2-5773B972949E}" dt="2021-04-26T16:05:38.550" v="68" actId="22"/>
          <ac:picMkLst>
            <pc:docMk/>
            <pc:sldMk cId="897816758" sldId="319"/>
            <ac:picMk id="6" creationId="{104BCE52-90D2-4520-B692-A0B9C3F2B1C2}"/>
          </ac:picMkLst>
        </pc:picChg>
        <pc:picChg chg="add mod">
          <ac:chgData name="Chris Line" userId="d2d988fb-c4b0-4de8-a174-f97bb6c8dfd6" providerId="ADAL" clId="{727E57E0-2A60-44FD-87F2-5773B972949E}" dt="2021-04-26T19:59:02.349" v="218" actId="1076"/>
          <ac:picMkLst>
            <pc:docMk/>
            <pc:sldMk cId="897816758" sldId="319"/>
            <ac:picMk id="9" creationId="{0BDBF2D2-601E-404D-8397-BDB941DCDE60}"/>
          </ac:picMkLst>
        </pc:picChg>
      </pc:sldChg>
      <pc:sldChg chg="addSp delSp modSp mod">
        <pc:chgData name="Chris Line" userId="d2d988fb-c4b0-4de8-a174-f97bb6c8dfd6" providerId="ADAL" clId="{727E57E0-2A60-44FD-87F2-5773B972949E}" dt="2021-05-05T15:45:57.383" v="1346" actId="1076"/>
        <pc:sldMkLst>
          <pc:docMk/>
          <pc:sldMk cId="2745890324" sldId="320"/>
        </pc:sldMkLst>
        <pc:picChg chg="add mod">
          <ac:chgData name="Chris Line" userId="d2d988fb-c4b0-4de8-a174-f97bb6c8dfd6" providerId="ADAL" clId="{727E57E0-2A60-44FD-87F2-5773B972949E}" dt="2021-05-05T15:45:57.383" v="1346" actId="1076"/>
          <ac:picMkLst>
            <pc:docMk/>
            <pc:sldMk cId="2745890324" sldId="320"/>
            <ac:picMk id="6" creationId="{F1DE83B9-0474-46E4-A305-9FF8675527A9}"/>
          </ac:picMkLst>
        </pc:picChg>
        <pc:picChg chg="del">
          <ac:chgData name="Chris Line" userId="d2d988fb-c4b0-4de8-a174-f97bb6c8dfd6" providerId="ADAL" clId="{727E57E0-2A60-44FD-87F2-5773B972949E}" dt="2021-04-27T12:08:05.016" v="401" actId="478"/>
          <ac:picMkLst>
            <pc:docMk/>
            <pc:sldMk cId="2745890324" sldId="320"/>
            <ac:picMk id="3074" creationId="{00000000-0000-0000-0000-000000000000}"/>
          </ac:picMkLst>
        </pc:picChg>
      </pc:sldChg>
      <pc:sldChg chg="addSp delSp modSp mod">
        <pc:chgData name="Chris Line" userId="d2d988fb-c4b0-4de8-a174-f97bb6c8dfd6" providerId="ADAL" clId="{727E57E0-2A60-44FD-87F2-5773B972949E}" dt="2021-05-06T21:11:28.390" v="2162" actId="20577"/>
        <pc:sldMkLst>
          <pc:docMk/>
          <pc:sldMk cId="3584808351" sldId="321"/>
        </pc:sldMkLst>
        <pc:spChg chg="mod">
          <ac:chgData name="Chris Line" userId="d2d988fb-c4b0-4de8-a174-f97bb6c8dfd6" providerId="ADAL" clId="{727E57E0-2A60-44FD-87F2-5773B972949E}" dt="2021-05-06T21:11:28.390" v="2162" actId="20577"/>
          <ac:spMkLst>
            <pc:docMk/>
            <pc:sldMk cId="3584808351" sldId="321"/>
            <ac:spMk id="3" creationId="{F212FC6A-ECC5-4093-9DA8-C148F5EB74C6}"/>
          </ac:spMkLst>
        </pc:spChg>
        <pc:picChg chg="add mod">
          <ac:chgData name="Chris Line" userId="d2d988fb-c4b0-4de8-a174-f97bb6c8dfd6" providerId="ADAL" clId="{727E57E0-2A60-44FD-87F2-5773B972949E}" dt="2021-04-27T12:12:00.402" v="425" actId="1076"/>
          <ac:picMkLst>
            <pc:docMk/>
            <pc:sldMk cId="3584808351" sldId="321"/>
            <ac:picMk id="5" creationId="{7C720ECC-5C25-4BDD-BDE1-FB519C609D10}"/>
          </ac:picMkLst>
        </pc:picChg>
        <pc:picChg chg="del">
          <ac:chgData name="Chris Line" userId="d2d988fb-c4b0-4de8-a174-f97bb6c8dfd6" providerId="ADAL" clId="{727E57E0-2A60-44FD-87F2-5773B972949E}" dt="2021-04-27T12:11:28.933" v="406" actId="478"/>
          <ac:picMkLst>
            <pc:docMk/>
            <pc:sldMk cId="3584808351" sldId="321"/>
            <ac:picMk id="7" creationId="{BE5848F0-B7E3-49B3-9947-521411151FBF}"/>
          </ac:picMkLst>
        </pc:picChg>
      </pc:sldChg>
      <pc:sldChg chg="addSp delSp modSp mod">
        <pc:chgData name="Chris Line" userId="d2d988fb-c4b0-4de8-a174-f97bb6c8dfd6" providerId="ADAL" clId="{727E57E0-2A60-44FD-87F2-5773B972949E}" dt="2021-04-27T12:18:45.048" v="429" actId="1076"/>
        <pc:sldMkLst>
          <pc:docMk/>
          <pc:sldMk cId="3769500542" sldId="322"/>
        </pc:sldMkLst>
        <pc:spChg chg="add del mod">
          <ac:chgData name="Chris Line" userId="d2d988fb-c4b0-4de8-a174-f97bb6c8dfd6" providerId="ADAL" clId="{727E57E0-2A60-44FD-87F2-5773B972949E}" dt="2021-04-27T12:18:39.652" v="428" actId="478"/>
          <ac:spMkLst>
            <pc:docMk/>
            <pc:sldMk cId="3769500542" sldId="322"/>
            <ac:spMk id="4" creationId="{C613B88A-51CC-4B7A-A965-0562FE6C5EDC}"/>
          </ac:spMkLst>
        </pc:spChg>
        <pc:picChg chg="del">
          <ac:chgData name="Chris Line" userId="d2d988fb-c4b0-4de8-a174-f97bb6c8dfd6" providerId="ADAL" clId="{727E57E0-2A60-44FD-87F2-5773B972949E}" dt="2021-04-27T12:18:35.843" v="426" actId="478"/>
          <ac:picMkLst>
            <pc:docMk/>
            <pc:sldMk cId="3769500542" sldId="322"/>
            <ac:picMk id="7" creationId="{90E7601C-6160-4E96-A2FC-2BDA9D507D96}"/>
          </ac:picMkLst>
        </pc:picChg>
        <pc:picChg chg="add mod">
          <ac:chgData name="Chris Line" userId="d2d988fb-c4b0-4de8-a174-f97bb6c8dfd6" providerId="ADAL" clId="{727E57E0-2A60-44FD-87F2-5773B972949E}" dt="2021-04-27T12:18:45.048" v="429" actId="1076"/>
          <ac:picMkLst>
            <pc:docMk/>
            <pc:sldMk cId="3769500542" sldId="322"/>
            <ac:picMk id="9" creationId="{867169AE-1624-4DE6-81C2-40C58B896453}"/>
          </ac:picMkLst>
        </pc:picChg>
      </pc:sldChg>
      <pc:sldChg chg="addSp delSp modSp mod">
        <pc:chgData name="Chris Line" userId="d2d988fb-c4b0-4de8-a174-f97bb6c8dfd6" providerId="ADAL" clId="{727E57E0-2A60-44FD-87F2-5773B972949E}" dt="2021-04-27T12:23:00.112" v="599" actId="1076"/>
        <pc:sldMkLst>
          <pc:docMk/>
          <pc:sldMk cId="3807903723" sldId="323"/>
        </pc:sldMkLst>
        <pc:spChg chg="mod">
          <ac:chgData name="Chris Line" userId="d2d988fb-c4b0-4de8-a174-f97bb6c8dfd6" providerId="ADAL" clId="{727E57E0-2A60-44FD-87F2-5773B972949E}" dt="2021-04-27T12:22:10.303" v="596" actId="27636"/>
          <ac:spMkLst>
            <pc:docMk/>
            <pc:sldMk cId="3807903723" sldId="323"/>
            <ac:spMk id="3" creationId="{5B099A91-98E3-4C97-A222-7C5158306592}"/>
          </ac:spMkLst>
        </pc:spChg>
        <pc:spChg chg="add del mod">
          <ac:chgData name="Chris Line" userId="d2d988fb-c4b0-4de8-a174-f97bb6c8dfd6" providerId="ADAL" clId="{727E57E0-2A60-44FD-87F2-5773B972949E}" dt="2021-04-27T12:20:56.310" v="432" actId="478"/>
          <ac:spMkLst>
            <pc:docMk/>
            <pc:sldMk cId="3807903723" sldId="323"/>
            <ac:spMk id="5" creationId="{93E0A890-60C9-4067-B038-7DD5926B2E59}"/>
          </ac:spMkLst>
        </pc:spChg>
        <pc:picChg chg="del">
          <ac:chgData name="Chris Line" userId="d2d988fb-c4b0-4de8-a174-f97bb6c8dfd6" providerId="ADAL" clId="{727E57E0-2A60-44FD-87F2-5773B972949E}" dt="2021-04-27T12:20:53.714" v="430" actId="478"/>
          <ac:picMkLst>
            <pc:docMk/>
            <pc:sldMk cId="3807903723" sldId="323"/>
            <ac:picMk id="8" creationId="{869EB88E-8D8F-40D4-BA40-7E14CBFA3E21}"/>
          </ac:picMkLst>
        </pc:picChg>
        <pc:picChg chg="add del mod">
          <ac:chgData name="Chris Line" userId="d2d988fb-c4b0-4de8-a174-f97bb6c8dfd6" providerId="ADAL" clId="{727E57E0-2A60-44FD-87F2-5773B972949E}" dt="2021-04-27T12:22:56.912" v="597" actId="478"/>
          <ac:picMkLst>
            <pc:docMk/>
            <pc:sldMk cId="3807903723" sldId="323"/>
            <ac:picMk id="10" creationId="{F6D0897D-5D15-441E-B197-5E64335BBD23}"/>
          </ac:picMkLst>
        </pc:picChg>
        <pc:picChg chg="add mod">
          <ac:chgData name="Chris Line" userId="d2d988fb-c4b0-4de8-a174-f97bb6c8dfd6" providerId="ADAL" clId="{727E57E0-2A60-44FD-87F2-5773B972949E}" dt="2021-04-27T12:23:00.112" v="599" actId="1076"/>
          <ac:picMkLst>
            <pc:docMk/>
            <pc:sldMk cId="3807903723" sldId="323"/>
            <ac:picMk id="12" creationId="{E4240C50-D29B-48A2-93DA-3955655EE80F}"/>
          </ac:picMkLst>
        </pc:picChg>
      </pc:sldChg>
      <pc:sldChg chg="addSp delSp modSp mod">
        <pc:chgData name="Chris Line" userId="d2d988fb-c4b0-4de8-a174-f97bb6c8dfd6" providerId="ADAL" clId="{727E57E0-2A60-44FD-87F2-5773B972949E}" dt="2021-05-05T15:46:27.543" v="1353" actId="1076"/>
        <pc:sldMkLst>
          <pc:docMk/>
          <pc:sldMk cId="3913501981" sldId="324"/>
        </pc:sldMkLst>
        <pc:spChg chg="add mod">
          <ac:chgData name="Chris Line" userId="d2d988fb-c4b0-4de8-a174-f97bb6c8dfd6" providerId="ADAL" clId="{727E57E0-2A60-44FD-87F2-5773B972949E}" dt="2021-05-05T15:46:18.943" v="1351" actId="122"/>
          <ac:spMkLst>
            <pc:docMk/>
            <pc:sldMk cId="3913501981" sldId="324"/>
            <ac:spMk id="6" creationId="{9F98ECA3-8B52-41FC-BBB4-88FF51E4D735}"/>
          </ac:spMkLst>
        </pc:spChg>
        <pc:spChg chg="add del mod">
          <ac:chgData name="Chris Line" userId="d2d988fb-c4b0-4de8-a174-f97bb6c8dfd6" providerId="ADAL" clId="{727E57E0-2A60-44FD-87F2-5773B972949E}" dt="2021-04-27T12:31:57.581" v="602" actId="478"/>
          <ac:spMkLst>
            <pc:docMk/>
            <pc:sldMk cId="3913501981" sldId="324"/>
            <ac:spMk id="6" creationId="{F960018C-BBB6-4FA3-8911-ACD7AAC070AD}"/>
          </ac:spMkLst>
        </pc:spChg>
        <pc:spChg chg="mod">
          <ac:chgData name="Chris Line" userId="d2d988fb-c4b0-4de8-a174-f97bb6c8dfd6" providerId="ADAL" clId="{727E57E0-2A60-44FD-87F2-5773B972949E}" dt="2021-04-27T12:35:30.980" v="842" actId="313"/>
          <ac:spMkLst>
            <pc:docMk/>
            <pc:sldMk cId="3913501981" sldId="324"/>
            <ac:spMk id="8" creationId="{6615B541-3D93-4C5E-B356-A2586BAB6147}"/>
          </ac:spMkLst>
        </pc:spChg>
        <pc:spChg chg="add del">
          <ac:chgData name="Chris Line" userId="d2d988fb-c4b0-4de8-a174-f97bb6c8dfd6" providerId="ADAL" clId="{727E57E0-2A60-44FD-87F2-5773B972949E}" dt="2021-04-27T12:33:27.791" v="806" actId="478"/>
          <ac:spMkLst>
            <pc:docMk/>
            <pc:sldMk cId="3913501981" sldId="324"/>
            <ac:spMk id="11" creationId="{BCB4565B-BD3E-4BE4-8103-E316B45917BB}"/>
          </ac:spMkLst>
        </pc:spChg>
        <pc:picChg chg="del">
          <ac:chgData name="Chris Line" userId="d2d988fb-c4b0-4de8-a174-f97bb6c8dfd6" providerId="ADAL" clId="{727E57E0-2A60-44FD-87F2-5773B972949E}" dt="2021-04-27T12:31:50.762" v="600" actId="478"/>
          <ac:picMkLst>
            <pc:docMk/>
            <pc:sldMk cId="3913501981" sldId="324"/>
            <ac:picMk id="5" creationId="{1C51EF9B-DF8F-4648-96B3-695BB4FA323F}"/>
          </ac:picMkLst>
        </pc:picChg>
        <pc:picChg chg="del">
          <ac:chgData name="Chris Line" userId="d2d988fb-c4b0-4de8-a174-f97bb6c8dfd6" providerId="ADAL" clId="{727E57E0-2A60-44FD-87F2-5773B972949E}" dt="2021-04-27T12:31:52.641" v="601" actId="478"/>
          <ac:picMkLst>
            <pc:docMk/>
            <pc:sldMk cId="3913501981" sldId="324"/>
            <ac:picMk id="7" creationId="{1A8B6BFE-BD3B-4B46-88D4-FAA06A650A7B}"/>
          </ac:picMkLst>
        </pc:picChg>
        <pc:picChg chg="add del mod">
          <ac:chgData name="Chris Line" userId="d2d988fb-c4b0-4de8-a174-f97bb6c8dfd6" providerId="ADAL" clId="{727E57E0-2A60-44FD-87F2-5773B972949E}" dt="2021-04-27T12:32:21.871" v="614"/>
          <ac:picMkLst>
            <pc:docMk/>
            <pc:sldMk cId="3913501981" sldId="324"/>
            <ac:picMk id="3074" creationId="{F71D83C1-28A7-4C36-8371-5DBD0C5F9243}"/>
          </ac:picMkLst>
        </pc:picChg>
        <pc:picChg chg="add mod">
          <ac:chgData name="Chris Line" userId="d2d988fb-c4b0-4de8-a174-f97bb6c8dfd6" providerId="ADAL" clId="{727E57E0-2A60-44FD-87F2-5773B972949E}" dt="2021-05-05T15:46:27.543" v="1353" actId="1076"/>
          <ac:picMkLst>
            <pc:docMk/>
            <pc:sldMk cId="3913501981" sldId="324"/>
            <ac:picMk id="3076" creationId="{E04349F7-4DBC-46D5-AB83-80417DFF93BA}"/>
          </ac:picMkLst>
        </pc:picChg>
      </pc:sldChg>
      <pc:sldChg chg="addSp delSp modSp mod">
        <pc:chgData name="Chris Line" userId="d2d988fb-c4b0-4de8-a174-f97bb6c8dfd6" providerId="ADAL" clId="{727E57E0-2A60-44FD-87F2-5773B972949E}" dt="2021-05-05T15:46:49.378" v="1359" actId="122"/>
        <pc:sldMkLst>
          <pc:docMk/>
          <pc:sldMk cId="3048309909" sldId="325"/>
        </pc:sldMkLst>
        <pc:spChg chg="mod">
          <ac:chgData name="Chris Line" userId="d2d988fb-c4b0-4de8-a174-f97bb6c8dfd6" providerId="ADAL" clId="{727E57E0-2A60-44FD-87F2-5773B972949E}" dt="2021-04-27T12:58:14.912" v="1157" actId="20577"/>
          <ac:spMkLst>
            <pc:docMk/>
            <pc:sldMk cId="3048309909" sldId="325"/>
            <ac:spMk id="3" creationId="{9B806B5D-B148-4CD0-BBA0-79D37DEBC121}"/>
          </ac:spMkLst>
        </pc:spChg>
        <pc:spChg chg="mod">
          <ac:chgData name="Chris Line" userId="d2d988fb-c4b0-4de8-a174-f97bb6c8dfd6" providerId="ADAL" clId="{727E57E0-2A60-44FD-87F2-5773B972949E}" dt="2021-05-05T15:46:49.378" v="1359" actId="122"/>
          <ac:spMkLst>
            <pc:docMk/>
            <pc:sldMk cId="3048309909" sldId="325"/>
            <ac:spMk id="6" creationId="{00000000-0000-0000-0000-000000000000}"/>
          </ac:spMkLst>
        </pc:spChg>
        <pc:picChg chg="del">
          <ac:chgData name="Chris Line" userId="d2d988fb-c4b0-4de8-a174-f97bb6c8dfd6" providerId="ADAL" clId="{727E57E0-2A60-44FD-87F2-5773B972949E}" dt="2021-04-27T13:01:03.207" v="1158" actId="478"/>
          <ac:picMkLst>
            <pc:docMk/>
            <pc:sldMk cId="3048309909" sldId="325"/>
            <ac:picMk id="5" creationId="{FA984FFD-922C-40EC-A012-5153EBD8D463}"/>
          </ac:picMkLst>
        </pc:picChg>
        <pc:picChg chg="add mod">
          <ac:chgData name="Chris Line" userId="d2d988fb-c4b0-4de8-a174-f97bb6c8dfd6" providerId="ADAL" clId="{727E57E0-2A60-44FD-87F2-5773B972949E}" dt="2021-04-27T13:01:13.943" v="1161" actId="1076"/>
          <ac:picMkLst>
            <pc:docMk/>
            <pc:sldMk cId="3048309909" sldId="325"/>
            <ac:picMk id="8" creationId="{BE607439-2C30-4758-83D9-F29344A7AD18}"/>
          </ac:picMkLst>
        </pc:picChg>
      </pc:sldChg>
      <pc:sldChg chg="addSp modSp new mod">
        <pc:chgData name="Chris Line" userId="d2d988fb-c4b0-4de8-a174-f97bb6c8dfd6" providerId="ADAL" clId="{727E57E0-2A60-44FD-87F2-5773B972949E}" dt="2021-05-05T15:46:36.903" v="1358" actId="122"/>
        <pc:sldMkLst>
          <pc:docMk/>
          <pc:sldMk cId="3410584929" sldId="326"/>
        </pc:sldMkLst>
        <pc:spChg chg="mod">
          <ac:chgData name="Chris Line" userId="d2d988fb-c4b0-4de8-a174-f97bb6c8dfd6" providerId="ADAL" clId="{727E57E0-2A60-44FD-87F2-5773B972949E}" dt="2021-04-27T12:36:00.852" v="910" actId="20577"/>
          <ac:spMkLst>
            <pc:docMk/>
            <pc:sldMk cId="3410584929" sldId="326"/>
            <ac:spMk id="2" creationId="{175E770F-6FC9-477B-AB3F-585DCB772868}"/>
          </ac:spMkLst>
        </pc:spChg>
        <pc:spChg chg="mod">
          <ac:chgData name="Chris Line" userId="d2d988fb-c4b0-4de8-a174-f97bb6c8dfd6" providerId="ADAL" clId="{727E57E0-2A60-44FD-87F2-5773B972949E}" dt="2021-04-27T13:21:11.810" v="1257" actId="14100"/>
          <ac:spMkLst>
            <pc:docMk/>
            <pc:sldMk cId="3410584929" sldId="326"/>
            <ac:spMk id="3" creationId="{0DBEC001-B76C-4C36-9EE5-1C9180EE9DEA}"/>
          </ac:spMkLst>
        </pc:spChg>
        <pc:spChg chg="add mod">
          <ac:chgData name="Chris Line" userId="d2d988fb-c4b0-4de8-a174-f97bb6c8dfd6" providerId="ADAL" clId="{727E57E0-2A60-44FD-87F2-5773B972949E}" dt="2021-05-05T15:46:36.903" v="1358" actId="122"/>
          <ac:spMkLst>
            <pc:docMk/>
            <pc:sldMk cId="3410584929" sldId="326"/>
            <ac:spMk id="7" creationId="{9D80D588-48ED-4BE6-BE66-2BB1658C17D5}"/>
          </ac:spMkLst>
        </pc:spChg>
        <pc:picChg chg="add mod">
          <ac:chgData name="Chris Line" userId="d2d988fb-c4b0-4de8-a174-f97bb6c8dfd6" providerId="ADAL" clId="{727E57E0-2A60-44FD-87F2-5773B972949E}" dt="2021-04-27T13:21:16.196" v="1259" actId="1076"/>
          <ac:picMkLst>
            <pc:docMk/>
            <pc:sldMk cId="3410584929" sldId="326"/>
            <ac:picMk id="6" creationId="{8FEE1358-4C4C-4065-B7FD-B45B28F769EC}"/>
          </ac:picMkLst>
        </pc:picChg>
        <pc:picChg chg="add mod">
          <ac:chgData name="Chris Line" userId="d2d988fb-c4b0-4de8-a174-f97bb6c8dfd6" providerId="ADAL" clId="{727E57E0-2A60-44FD-87F2-5773B972949E}" dt="2021-04-27T13:21:14.262" v="1258" actId="1076"/>
          <ac:picMkLst>
            <pc:docMk/>
            <pc:sldMk cId="3410584929" sldId="326"/>
            <ac:picMk id="8" creationId="{449F52D7-93E6-44BF-91B3-EE3C7B0E0130}"/>
          </ac:picMkLst>
        </pc:picChg>
      </pc:sldChg>
      <pc:sldChg chg="modSp add mod">
        <pc:chgData name="Chris Line" userId="d2d988fb-c4b0-4de8-a174-f97bb6c8dfd6" providerId="ADAL" clId="{727E57E0-2A60-44FD-87F2-5773B972949E}" dt="2021-05-05T17:11:45.128" v="2037" actId="20577"/>
        <pc:sldMkLst>
          <pc:docMk/>
          <pc:sldMk cId="3197748733" sldId="327"/>
        </pc:sldMkLst>
        <pc:spChg chg="mod">
          <ac:chgData name="Chris Line" userId="d2d988fb-c4b0-4de8-a174-f97bb6c8dfd6" providerId="ADAL" clId="{727E57E0-2A60-44FD-87F2-5773B972949E}" dt="2021-05-05T15:53:03.682" v="1361" actId="20577"/>
          <ac:spMkLst>
            <pc:docMk/>
            <pc:sldMk cId="3197748733" sldId="327"/>
            <ac:spMk id="2" creationId="{00000000-0000-0000-0000-000000000000}"/>
          </ac:spMkLst>
        </pc:spChg>
        <pc:graphicFrameChg chg="mod modGraphic">
          <ac:chgData name="Chris Line" userId="d2d988fb-c4b0-4de8-a174-f97bb6c8dfd6" providerId="ADAL" clId="{727E57E0-2A60-44FD-87F2-5773B972949E}" dt="2021-05-05T17:11:45.128" v="2037" actId="20577"/>
          <ac:graphicFrameMkLst>
            <pc:docMk/>
            <pc:sldMk cId="3197748733" sldId="327"/>
            <ac:graphicFrameMk id="3" creationId="{1C980B2C-6A64-4B83-B2AC-BB329140539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6A19D4-7023-4CA1-A243-19EB632E5311}" type="datetimeFigureOut">
              <a:rPr lang="en-US" smtClean="0"/>
              <a:t>8/2/2023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4F7E2-BAA4-4DE4-8D79-EE7F2C3E5603}" type="slidenum">
              <a:rPr lang="en-US" smtClean="0"/>
              <a:t>‹#›</a:t>
            </a:fld>
            <a:endParaRPr lang="en-US" dirty="0"/>
          </a:p>
        </p:txBody>
      </p:sp>
    </p:spTree>
    <p:extLst>
      <p:ext uri="{BB962C8B-B14F-4D97-AF65-F5344CB8AC3E}">
        <p14:creationId xmlns:p14="http://schemas.microsoft.com/office/powerpoint/2010/main" val="321211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a:t>
            </a:fld>
            <a:endParaRPr lang="en-US" dirty="0"/>
          </a:p>
        </p:txBody>
      </p:sp>
    </p:spTree>
    <p:extLst>
      <p:ext uri="{BB962C8B-B14F-4D97-AF65-F5344CB8AC3E}">
        <p14:creationId xmlns:p14="http://schemas.microsoft.com/office/powerpoint/2010/main" val="1943757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15</a:t>
            </a:fld>
            <a:endParaRPr lang="en-US" dirty="0"/>
          </a:p>
        </p:txBody>
      </p:sp>
    </p:spTree>
    <p:extLst>
      <p:ext uri="{BB962C8B-B14F-4D97-AF65-F5344CB8AC3E}">
        <p14:creationId xmlns:p14="http://schemas.microsoft.com/office/powerpoint/2010/main" val="78244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16</a:t>
            </a:fld>
            <a:endParaRPr lang="en-US" dirty="0"/>
          </a:p>
        </p:txBody>
      </p:sp>
    </p:spTree>
    <p:extLst>
      <p:ext uri="{BB962C8B-B14F-4D97-AF65-F5344CB8AC3E}">
        <p14:creationId xmlns:p14="http://schemas.microsoft.com/office/powerpoint/2010/main" val="747959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17</a:t>
            </a:fld>
            <a:endParaRPr lang="en-US" dirty="0"/>
          </a:p>
        </p:txBody>
      </p:sp>
    </p:spTree>
    <p:extLst>
      <p:ext uri="{BB962C8B-B14F-4D97-AF65-F5344CB8AC3E}">
        <p14:creationId xmlns:p14="http://schemas.microsoft.com/office/powerpoint/2010/main" val="1550260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18</a:t>
            </a:fld>
            <a:endParaRPr lang="en-US" dirty="0"/>
          </a:p>
        </p:txBody>
      </p:sp>
    </p:spTree>
    <p:extLst>
      <p:ext uri="{BB962C8B-B14F-4D97-AF65-F5344CB8AC3E}">
        <p14:creationId xmlns:p14="http://schemas.microsoft.com/office/powerpoint/2010/main" val="444007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21</a:t>
            </a:fld>
            <a:endParaRPr lang="en-US" dirty="0"/>
          </a:p>
        </p:txBody>
      </p:sp>
    </p:spTree>
    <p:extLst>
      <p:ext uri="{BB962C8B-B14F-4D97-AF65-F5344CB8AC3E}">
        <p14:creationId xmlns:p14="http://schemas.microsoft.com/office/powerpoint/2010/main" val="190449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a:t>
            </a:fld>
            <a:endParaRPr lang="en-US" dirty="0"/>
          </a:p>
        </p:txBody>
      </p:sp>
    </p:spTree>
    <p:extLst>
      <p:ext uri="{BB962C8B-B14F-4D97-AF65-F5344CB8AC3E}">
        <p14:creationId xmlns:p14="http://schemas.microsoft.com/office/powerpoint/2010/main" val="656095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a:t>
            </a:fld>
            <a:endParaRPr lang="en-US" dirty="0"/>
          </a:p>
        </p:txBody>
      </p:sp>
    </p:spTree>
    <p:extLst>
      <p:ext uri="{BB962C8B-B14F-4D97-AF65-F5344CB8AC3E}">
        <p14:creationId xmlns:p14="http://schemas.microsoft.com/office/powerpoint/2010/main" val="157666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4</a:t>
            </a:fld>
            <a:endParaRPr lang="en-US" dirty="0"/>
          </a:p>
        </p:txBody>
      </p:sp>
    </p:spTree>
    <p:extLst>
      <p:ext uri="{BB962C8B-B14F-4D97-AF65-F5344CB8AC3E}">
        <p14:creationId xmlns:p14="http://schemas.microsoft.com/office/powerpoint/2010/main" val="2065991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5</a:t>
            </a:fld>
            <a:endParaRPr lang="en-US" dirty="0"/>
          </a:p>
        </p:txBody>
      </p:sp>
    </p:spTree>
    <p:extLst>
      <p:ext uri="{BB962C8B-B14F-4D97-AF65-F5344CB8AC3E}">
        <p14:creationId xmlns:p14="http://schemas.microsoft.com/office/powerpoint/2010/main" val="4288539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6</a:t>
            </a:fld>
            <a:endParaRPr lang="en-US" dirty="0"/>
          </a:p>
        </p:txBody>
      </p:sp>
    </p:spTree>
    <p:extLst>
      <p:ext uri="{BB962C8B-B14F-4D97-AF65-F5344CB8AC3E}">
        <p14:creationId xmlns:p14="http://schemas.microsoft.com/office/powerpoint/2010/main" val="676691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7</a:t>
            </a:fld>
            <a:endParaRPr lang="en-US" dirty="0"/>
          </a:p>
        </p:txBody>
      </p:sp>
    </p:spTree>
    <p:extLst>
      <p:ext uri="{BB962C8B-B14F-4D97-AF65-F5344CB8AC3E}">
        <p14:creationId xmlns:p14="http://schemas.microsoft.com/office/powerpoint/2010/main" val="1648403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12</a:t>
            </a:fld>
            <a:endParaRPr lang="en-US" dirty="0"/>
          </a:p>
        </p:txBody>
      </p:sp>
    </p:spTree>
    <p:extLst>
      <p:ext uri="{BB962C8B-B14F-4D97-AF65-F5344CB8AC3E}">
        <p14:creationId xmlns:p14="http://schemas.microsoft.com/office/powerpoint/2010/main" val="1200248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14</a:t>
            </a:fld>
            <a:endParaRPr lang="en-US" dirty="0"/>
          </a:p>
        </p:txBody>
      </p:sp>
    </p:spTree>
    <p:extLst>
      <p:ext uri="{BB962C8B-B14F-4D97-AF65-F5344CB8AC3E}">
        <p14:creationId xmlns:p14="http://schemas.microsoft.com/office/powerpoint/2010/main" val="1002856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60238E-2FE6-4D86-ABBF-E0F17C50BF5D}"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a:t>General Site Navigation</a:t>
            </a:r>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7F0FE5-6BFB-460F-B4DC-2BA7D1C8C699}"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a:t>General Site Navigation</a:t>
            </a:r>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B2C1D3-FDAD-4A3C-9AB3-91420651B683}"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a:t>General Site Navigation</a:t>
            </a:r>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E12581B-087F-4EB9-8419-CBE39F562A5C}" type="datetime1">
              <a:rPr lang="en-US" smtClean="0"/>
              <a:t>8/2/2023</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990428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07C37C-6A33-45F3-9EED-8259672B6CFF}" type="datetime1">
              <a:rPr lang="en-US" smtClean="0"/>
              <a:t>8/2/2023</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634324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65ACCA-0968-4058-B33E-D7D7DFD90B5E}" type="datetime1">
              <a:rPr lang="en-US" smtClean="0"/>
              <a:t>8/2/2023</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3611119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F48FE9-6F67-4231-8785-B33066173A22}" type="datetime1">
              <a:rPr lang="en-US" smtClean="0"/>
              <a:t>8/2/2023</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733837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0E2FF9-65F1-4740-91F7-E86FD2767ED8}" type="datetime1">
              <a:rPr lang="en-US" smtClean="0"/>
              <a:t>8/2/2023</a:t>
            </a:fld>
            <a:endParaRPr lang="en-US" dirty="0"/>
          </a:p>
        </p:txBody>
      </p:sp>
      <p:sp>
        <p:nvSpPr>
          <p:cNvPr id="9" name="Slide Number Placeholder 8"/>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1575628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59104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982C6-9818-4705-A01C-00349DB71AD6}" type="datetime1">
              <a:rPr lang="en-US" smtClean="0"/>
              <a:t>8/2/2023</a:t>
            </a:fld>
            <a:endParaRPr lang="en-US" dirty="0"/>
          </a:p>
        </p:txBody>
      </p:sp>
      <p:sp>
        <p:nvSpPr>
          <p:cNvPr id="4" name="Slide Number Placeholder 3"/>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3365143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093D18-69A3-42E8-949F-1E03254A63D2}" type="datetime1">
              <a:rPr lang="en-US" smtClean="0"/>
              <a:t>8/2/2023</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845848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EF0ADD-CAFF-4DF7-9B63-870136876F7A}"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a:t>General Site Navigation</a:t>
            </a:r>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C5D519-085D-4313-8AA3-C2CE3A74AF56}" type="datetime1">
              <a:rPr lang="en-US" smtClean="0"/>
              <a:t>8/2/2023</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18294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CF987-CB4C-434C-8BF0-5BBD90C8BF4C}"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a:t>General Site Navigation</a:t>
            </a:r>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C2F7A2-BC44-40D6-A3F8-452185E27A43}" type="datetime1">
              <a:rPr lang="en-US" smtClean="0"/>
              <a:t>8/2/2023</a:t>
            </a:fld>
            <a:endParaRPr lang="en-US" dirty="0"/>
          </a:p>
        </p:txBody>
      </p:sp>
      <p:sp>
        <p:nvSpPr>
          <p:cNvPr id="6" name="Footer Placeholder 5"/>
          <p:cNvSpPr>
            <a:spLocks noGrp="1"/>
          </p:cNvSpPr>
          <p:nvPr>
            <p:ph type="ftr" sz="quarter" idx="11"/>
          </p:nvPr>
        </p:nvSpPr>
        <p:spPr/>
        <p:txBody>
          <a:bodyPr/>
          <a:lstStyle/>
          <a:p>
            <a:r>
              <a:rPr lang="en-US"/>
              <a:t>General Site Navigation</a:t>
            </a:r>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5808D9-8B9E-4AE5-8AA4-7A12716EBAE6}" type="datetime1">
              <a:rPr lang="en-US" smtClean="0"/>
              <a:t>8/2/2023</a:t>
            </a:fld>
            <a:endParaRPr lang="en-US" dirty="0"/>
          </a:p>
        </p:txBody>
      </p:sp>
      <p:sp>
        <p:nvSpPr>
          <p:cNvPr id="8" name="Footer Placeholder 7"/>
          <p:cNvSpPr>
            <a:spLocks noGrp="1"/>
          </p:cNvSpPr>
          <p:nvPr>
            <p:ph type="ftr" sz="quarter" idx="11"/>
          </p:nvPr>
        </p:nvSpPr>
        <p:spPr/>
        <p:txBody>
          <a:bodyPr/>
          <a:lstStyle/>
          <a:p>
            <a:r>
              <a:rPr lang="en-US"/>
              <a:t>General Site Navigation</a:t>
            </a:r>
            <a:endParaRPr lang="en-US" dirty="0"/>
          </a:p>
        </p:txBody>
      </p:sp>
      <p:sp>
        <p:nvSpPr>
          <p:cNvPr id="9" name="Slide Number Placeholder 8"/>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202B1F-BCB3-4620-B02B-72962E9852BC}" type="datetime1">
              <a:rPr lang="en-US" smtClean="0"/>
              <a:t>8/2/2023</a:t>
            </a:fld>
            <a:endParaRPr lang="en-US" dirty="0"/>
          </a:p>
        </p:txBody>
      </p:sp>
      <p:sp>
        <p:nvSpPr>
          <p:cNvPr id="4" name="Footer Placeholder 3"/>
          <p:cNvSpPr>
            <a:spLocks noGrp="1"/>
          </p:cNvSpPr>
          <p:nvPr>
            <p:ph type="ftr" sz="quarter" idx="11"/>
          </p:nvPr>
        </p:nvSpPr>
        <p:spPr/>
        <p:txBody>
          <a:bodyPr/>
          <a:lstStyle/>
          <a:p>
            <a:r>
              <a:rPr lang="en-US"/>
              <a:t>General Site Navigation</a:t>
            </a:r>
            <a:endParaRPr lang="en-US" dirty="0"/>
          </a:p>
        </p:txBody>
      </p:sp>
      <p:sp>
        <p:nvSpPr>
          <p:cNvPr id="5" name="Slide Number Placeholder 4"/>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F0956-8164-4461-BA21-14B3622F506C}" type="datetime1">
              <a:rPr lang="en-US" smtClean="0"/>
              <a:t>8/2/2023</a:t>
            </a:fld>
            <a:endParaRPr lang="en-US" dirty="0"/>
          </a:p>
        </p:txBody>
      </p:sp>
      <p:sp>
        <p:nvSpPr>
          <p:cNvPr id="3" name="Footer Placeholder 2"/>
          <p:cNvSpPr>
            <a:spLocks noGrp="1"/>
          </p:cNvSpPr>
          <p:nvPr>
            <p:ph type="ftr" sz="quarter" idx="11"/>
          </p:nvPr>
        </p:nvSpPr>
        <p:spPr/>
        <p:txBody>
          <a:bodyPr/>
          <a:lstStyle/>
          <a:p>
            <a:r>
              <a:rPr lang="en-US"/>
              <a:t>General Site Navigation</a:t>
            </a:r>
            <a:endParaRPr lang="en-US" dirty="0"/>
          </a:p>
        </p:txBody>
      </p:sp>
      <p:sp>
        <p:nvSpPr>
          <p:cNvPr id="4" name="Slide Number Placeholder 3"/>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C42F58-9F21-4BD4-AA0C-B2491A476402}" type="datetime1">
              <a:rPr lang="en-US" smtClean="0"/>
              <a:t>8/2/2023</a:t>
            </a:fld>
            <a:endParaRPr lang="en-US" dirty="0"/>
          </a:p>
        </p:txBody>
      </p:sp>
      <p:sp>
        <p:nvSpPr>
          <p:cNvPr id="6" name="Footer Placeholder 5"/>
          <p:cNvSpPr>
            <a:spLocks noGrp="1"/>
          </p:cNvSpPr>
          <p:nvPr>
            <p:ph type="ftr" sz="quarter" idx="11"/>
          </p:nvPr>
        </p:nvSpPr>
        <p:spPr/>
        <p:txBody>
          <a:bodyPr/>
          <a:lstStyle/>
          <a:p>
            <a:r>
              <a:rPr lang="en-US"/>
              <a:t>General Site Navigation</a:t>
            </a:r>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853EF6-D04B-49BA-82B5-AAAE189FDEAF}" type="datetime1">
              <a:rPr lang="en-US" smtClean="0"/>
              <a:t>8/2/2023</a:t>
            </a:fld>
            <a:endParaRPr lang="en-US" dirty="0"/>
          </a:p>
        </p:txBody>
      </p:sp>
      <p:sp>
        <p:nvSpPr>
          <p:cNvPr id="6" name="Footer Placeholder 5"/>
          <p:cNvSpPr>
            <a:spLocks noGrp="1"/>
          </p:cNvSpPr>
          <p:nvPr>
            <p:ph type="ftr" sz="quarter" idx="11"/>
          </p:nvPr>
        </p:nvSpPr>
        <p:spPr/>
        <p:txBody>
          <a:bodyPr/>
          <a:lstStyle/>
          <a:p>
            <a:r>
              <a:rPr lang="en-US"/>
              <a:t>General Site Navigation</a:t>
            </a:r>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2E29B-B286-4C9C-BC3C-85FEA8DB5FE9}" type="datetime1">
              <a:rPr lang="en-US" smtClean="0"/>
              <a:t>8/2/2023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General Site Navigation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FE7D2-B5A6-415F-AB98-5C760E3C03B9}"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41B6E2-BDAB-4C80-BD79-A0E00141F43C}" type="datetime1">
              <a:rPr lang="en-US" smtClean="0"/>
              <a:t>8/2/2023</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13179220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mass.egrantsmanagement.com/"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143000"/>
            <a:ext cx="8382000" cy="1905000"/>
          </a:xfrm>
        </p:spPr>
        <p:txBody>
          <a:bodyPr>
            <a:normAutofit fontScale="90000"/>
          </a:bodyPr>
          <a:lstStyle/>
          <a:p>
            <a:r>
              <a:rPr lang="en-US" sz="5000" dirty="0"/>
              <a:t>Grants Education Management System (GEM$)</a:t>
            </a:r>
            <a:br>
              <a:rPr lang="en-US" sz="6700" dirty="0"/>
            </a:br>
            <a:r>
              <a:rPr lang="en-US" sz="2700" dirty="0"/>
              <a:t>Department of Elementary &amp; Secondary </a:t>
            </a:r>
            <a:r>
              <a:rPr lang="en-US" sz="2700"/>
              <a:t>Education (DESE)</a:t>
            </a:r>
            <a:endParaRPr lang="en-US" sz="2700" dirty="0"/>
          </a:p>
        </p:txBody>
      </p:sp>
      <p:sp>
        <p:nvSpPr>
          <p:cNvPr id="3" name="Subtitle 2"/>
          <p:cNvSpPr>
            <a:spLocks noGrp="1"/>
          </p:cNvSpPr>
          <p:nvPr>
            <p:ph type="subTitle" idx="1"/>
          </p:nvPr>
        </p:nvSpPr>
        <p:spPr>
          <a:xfrm>
            <a:off x="1371600" y="4038600"/>
            <a:ext cx="6400800" cy="1752600"/>
          </a:xfrm>
        </p:spPr>
        <p:txBody>
          <a:bodyPr/>
          <a:lstStyle/>
          <a:p>
            <a:r>
              <a:rPr lang="en-US" dirty="0"/>
              <a:t>Training Module 1</a:t>
            </a:r>
          </a:p>
          <a:p>
            <a:r>
              <a:rPr lang="en-US" dirty="0"/>
              <a:t>General Site Navigation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1A69785-65A9-47A3-9962-FD4F9765731B}"/>
              </a:ext>
            </a:extLst>
          </p:cNvPr>
          <p:cNvSpPr>
            <a:spLocks noGrp="1"/>
          </p:cNvSpPr>
          <p:nvPr>
            <p:ph type="title"/>
          </p:nvPr>
        </p:nvSpPr>
        <p:spPr/>
        <p:txBody>
          <a:bodyPr/>
          <a:lstStyle/>
          <a:p>
            <a:r>
              <a:rPr lang="en-US" dirty="0"/>
              <a:t>User Information for </a:t>
            </a:r>
            <a:r>
              <a:rPr lang="en-US"/>
              <a:t>Go-Live (3)</a:t>
            </a:r>
            <a:endParaRPr lang="en-US" dirty="0"/>
          </a:p>
        </p:txBody>
      </p:sp>
      <p:sp>
        <p:nvSpPr>
          <p:cNvPr id="8" name="Content Placeholder 7">
            <a:extLst>
              <a:ext uri="{FF2B5EF4-FFF2-40B4-BE49-F238E27FC236}">
                <a16:creationId xmlns:a16="http://schemas.microsoft.com/office/drawing/2014/main" id="{47E0B6BE-16AC-4434-ADC7-CF812890AF73}"/>
              </a:ext>
            </a:extLst>
          </p:cNvPr>
          <p:cNvSpPr>
            <a:spLocks noGrp="1"/>
          </p:cNvSpPr>
          <p:nvPr>
            <p:ph idx="1"/>
          </p:nvPr>
        </p:nvSpPr>
        <p:spPr/>
        <p:txBody>
          <a:bodyPr>
            <a:normAutofit/>
          </a:bodyPr>
          <a:lstStyle/>
          <a:p>
            <a:pPr marL="0" indent="0">
              <a:buNone/>
            </a:pPr>
            <a:r>
              <a:rPr lang="en-US" sz="2800" dirty="0"/>
              <a:t>To see if your organization has a User Access Administrator (logging in is not needed)</a:t>
            </a:r>
          </a:p>
          <a:p>
            <a:r>
              <a:rPr lang="en-US" sz="2800" dirty="0"/>
              <a:t>In GEM$, go to “Search &gt; Organization’ and enter the name of your district. </a:t>
            </a:r>
          </a:p>
          <a:p>
            <a:r>
              <a:rPr lang="en-US" sz="2800" dirty="0"/>
              <a:t>Click on the name of your district.</a:t>
            </a:r>
          </a:p>
          <a:p>
            <a:r>
              <a:rPr lang="en-US" sz="2800" dirty="0"/>
              <a:t>Use the left navigation menu to access the  “Address Book.”</a:t>
            </a:r>
          </a:p>
          <a:p>
            <a:r>
              <a:rPr lang="en-US" sz="2800" dirty="0"/>
              <a:t>Click on the name of the User Access Administrator to retrieve their email address and phone number.</a:t>
            </a:r>
          </a:p>
        </p:txBody>
      </p:sp>
      <p:sp>
        <p:nvSpPr>
          <p:cNvPr id="5" name="Footer Placeholder 4">
            <a:extLst>
              <a:ext uri="{FF2B5EF4-FFF2-40B4-BE49-F238E27FC236}">
                <a16:creationId xmlns:a16="http://schemas.microsoft.com/office/drawing/2014/main" id="{F76BB930-2BBE-4372-B94C-B1B2F08FACBC}"/>
              </a:ext>
            </a:extLst>
          </p:cNvPr>
          <p:cNvSpPr>
            <a:spLocks noGrp="1"/>
          </p:cNvSpPr>
          <p:nvPr>
            <p:ph type="ftr" sz="quarter" idx="11"/>
          </p:nvPr>
        </p:nvSpPr>
        <p:spPr/>
        <p:txBody>
          <a:bodyPr/>
          <a:lstStyle/>
          <a:p>
            <a:r>
              <a:rPr lang="en-US"/>
              <a:t>General Site Navigation</a:t>
            </a:r>
            <a:endParaRPr lang="en-US" dirty="0"/>
          </a:p>
        </p:txBody>
      </p:sp>
      <p:sp>
        <p:nvSpPr>
          <p:cNvPr id="6" name="Slide Number Placeholder 5">
            <a:extLst>
              <a:ext uri="{FF2B5EF4-FFF2-40B4-BE49-F238E27FC236}">
                <a16:creationId xmlns:a16="http://schemas.microsoft.com/office/drawing/2014/main" id="{51082E34-9E90-4C8D-8C23-24C09E2D3EE2}"/>
              </a:ext>
            </a:extLst>
          </p:cNvPr>
          <p:cNvSpPr>
            <a:spLocks noGrp="1"/>
          </p:cNvSpPr>
          <p:nvPr>
            <p:ph type="sldNum" sz="quarter" idx="12"/>
          </p:nvPr>
        </p:nvSpPr>
        <p:spPr/>
        <p:txBody>
          <a:bodyPr/>
          <a:lstStyle/>
          <a:p>
            <a:fld id="{F5DFE7D2-B5A6-415F-AB98-5C760E3C03B9}" type="slidenum">
              <a:rPr lang="en-US" smtClean="0"/>
              <a:pPr/>
              <a:t>10</a:t>
            </a:fld>
            <a:endParaRPr lang="en-US" dirty="0"/>
          </a:p>
        </p:txBody>
      </p:sp>
    </p:spTree>
    <p:extLst>
      <p:ext uri="{BB962C8B-B14F-4D97-AF65-F5344CB8AC3E}">
        <p14:creationId xmlns:p14="http://schemas.microsoft.com/office/powerpoint/2010/main" val="3564504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1A69785-65A9-47A3-9962-FD4F9765731B}"/>
              </a:ext>
            </a:extLst>
          </p:cNvPr>
          <p:cNvSpPr>
            <a:spLocks noGrp="1"/>
          </p:cNvSpPr>
          <p:nvPr>
            <p:ph type="title"/>
          </p:nvPr>
        </p:nvSpPr>
        <p:spPr/>
        <p:txBody>
          <a:bodyPr/>
          <a:lstStyle/>
          <a:p>
            <a:r>
              <a:rPr lang="en-US" dirty="0"/>
              <a:t>User Access Training Resources</a:t>
            </a:r>
          </a:p>
        </p:txBody>
      </p:sp>
      <p:sp>
        <p:nvSpPr>
          <p:cNvPr id="8" name="Content Placeholder 7">
            <a:extLst>
              <a:ext uri="{FF2B5EF4-FFF2-40B4-BE49-F238E27FC236}">
                <a16:creationId xmlns:a16="http://schemas.microsoft.com/office/drawing/2014/main" id="{47E0B6BE-16AC-4434-ADC7-CF812890AF73}"/>
              </a:ext>
            </a:extLst>
          </p:cNvPr>
          <p:cNvSpPr>
            <a:spLocks noGrp="1"/>
          </p:cNvSpPr>
          <p:nvPr>
            <p:ph idx="1"/>
          </p:nvPr>
        </p:nvSpPr>
        <p:spPr/>
        <p:txBody>
          <a:bodyPr>
            <a:normAutofit/>
          </a:bodyPr>
          <a:lstStyle/>
          <a:p>
            <a:r>
              <a:rPr lang="en-US" dirty="0"/>
              <a:t>A detailed training session has been recorded for GEM$ user access and roles. The recording and slide deck are available for download on the home page of the GEM$ system.</a:t>
            </a:r>
          </a:p>
          <a:p>
            <a:endParaRPr lang="en-US" dirty="0"/>
          </a:p>
        </p:txBody>
      </p:sp>
      <p:sp>
        <p:nvSpPr>
          <p:cNvPr id="5" name="Footer Placeholder 4">
            <a:extLst>
              <a:ext uri="{FF2B5EF4-FFF2-40B4-BE49-F238E27FC236}">
                <a16:creationId xmlns:a16="http://schemas.microsoft.com/office/drawing/2014/main" id="{F76BB930-2BBE-4372-B94C-B1B2F08FACBC}"/>
              </a:ext>
            </a:extLst>
          </p:cNvPr>
          <p:cNvSpPr>
            <a:spLocks noGrp="1"/>
          </p:cNvSpPr>
          <p:nvPr>
            <p:ph type="ftr" sz="quarter" idx="11"/>
          </p:nvPr>
        </p:nvSpPr>
        <p:spPr/>
        <p:txBody>
          <a:bodyPr/>
          <a:lstStyle/>
          <a:p>
            <a:r>
              <a:rPr lang="en-US"/>
              <a:t>General Site Navigation</a:t>
            </a:r>
            <a:endParaRPr lang="en-US" dirty="0"/>
          </a:p>
        </p:txBody>
      </p:sp>
      <p:sp>
        <p:nvSpPr>
          <p:cNvPr id="6" name="Slide Number Placeholder 5">
            <a:extLst>
              <a:ext uri="{FF2B5EF4-FFF2-40B4-BE49-F238E27FC236}">
                <a16:creationId xmlns:a16="http://schemas.microsoft.com/office/drawing/2014/main" id="{51082E34-9E90-4C8D-8C23-24C09E2D3EE2}"/>
              </a:ext>
            </a:extLst>
          </p:cNvPr>
          <p:cNvSpPr>
            <a:spLocks noGrp="1"/>
          </p:cNvSpPr>
          <p:nvPr>
            <p:ph type="sldNum" sz="quarter" idx="12"/>
          </p:nvPr>
        </p:nvSpPr>
        <p:spPr/>
        <p:txBody>
          <a:bodyPr/>
          <a:lstStyle/>
          <a:p>
            <a:fld id="{F5DFE7D2-B5A6-415F-AB98-5C760E3C03B9}" type="slidenum">
              <a:rPr lang="en-US" smtClean="0"/>
              <a:pPr/>
              <a:t>11</a:t>
            </a:fld>
            <a:endParaRPr lang="en-US" dirty="0"/>
          </a:p>
        </p:txBody>
      </p:sp>
    </p:spTree>
    <p:extLst>
      <p:ext uri="{BB962C8B-B14F-4D97-AF65-F5344CB8AC3E}">
        <p14:creationId xmlns:p14="http://schemas.microsoft.com/office/powerpoint/2010/main" val="2353227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Funding Application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112202"/>
            <a:ext cx="8229600" cy="5136198"/>
          </a:xfrm>
        </p:spPr>
        <p:txBody>
          <a:bodyPr>
            <a:normAutofit lnSpcReduction="10000"/>
          </a:bodyPr>
          <a:lstStyle/>
          <a:p>
            <a:pPr marL="0" indent="0">
              <a:lnSpc>
                <a:spcPct val="110000"/>
              </a:lnSpc>
              <a:spcBef>
                <a:spcPts val="0"/>
              </a:spcBef>
              <a:spcAft>
                <a:spcPts val="600"/>
              </a:spcAft>
              <a:buNone/>
            </a:pPr>
            <a:r>
              <a:rPr lang="en-US" sz="2200" dirty="0"/>
              <a:t>Every organization must have at least one user with the following roles in order to submit a funding application in GEM$:</a:t>
            </a:r>
          </a:p>
          <a:p>
            <a:pPr marL="457200" indent="-457200">
              <a:lnSpc>
                <a:spcPct val="110000"/>
              </a:lnSpc>
              <a:spcBef>
                <a:spcPts val="0"/>
              </a:spcBef>
              <a:spcAft>
                <a:spcPts val="600"/>
              </a:spcAft>
              <a:buFont typeface="+mj-lt"/>
              <a:buAutoNum type="arabicPeriod"/>
            </a:pPr>
            <a:r>
              <a:rPr lang="en-US" sz="2200" u="sng" dirty="0"/>
              <a:t>LEA </a:t>
            </a:r>
            <a:r>
              <a:rPr lang="en-US" sz="2200" u="sng" dirty="0" err="1"/>
              <a:t>Grantwriter</a:t>
            </a:r>
            <a:endParaRPr lang="en-US" sz="2200" u="sng" dirty="0"/>
          </a:p>
          <a:p>
            <a:pPr marL="400050" lvl="1" indent="0">
              <a:lnSpc>
                <a:spcPct val="110000"/>
              </a:lnSpc>
              <a:spcBef>
                <a:spcPts val="0"/>
              </a:spcBef>
              <a:spcAft>
                <a:spcPts val="600"/>
              </a:spcAft>
              <a:buNone/>
            </a:pPr>
            <a:r>
              <a:rPr lang="en-US" sz="2200" dirty="0"/>
              <a:t>Users with this role may be an organization’s Program Director, Manager, or Lead Agency Representative.</a:t>
            </a:r>
          </a:p>
          <a:p>
            <a:pPr marL="457200" indent="-457200">
              <a:lnSpc>
                <a:spcPct val="110000"/>
              </a:lnSpc>
              <a:spcBef>
                <a:spcPts val="0"/>
              </a:spcBef>
              <a:spcAft>
                <a:spcPts val="600"/>
              </a:spcAft>
              <a:buFont typeface="+mj-lt"/>
              <a:buAutoNum type="arabicPeriod"/>
            </a:pPr>
            <a:r>
              <a:rPr lang="en-US" sz="2200" u="sng" dirty="0"/>
              <a:t>LEA Fiscal Representative</a:t>
            </a:r>
          </a:p>
          <a:p>
            <a:pPr marL="457200" lvl="1" indent="0">
              <a:lnSpc>
                <a:spcPct val="110000"/>
              </a:lnSpc>
              <a:spcBef>
                <a:spcPts val="0"/>
              </a:spcBef>
              <a:spcAft>
                <a:spcPts val="600"/>
              </a:spcAft>
              <a:buNone/>
            </a:pPr>
            <a:r>
              <a:rPr lang="en-US" sz="2200" dirty="0"/>
              <a:t>Users with this role may be an organization’s CFO, Fiscal Agent, Business Manager, or Bookkeeper.</a:t>
            </a:r>
          </a:p>
          <a:p>
            <a:pPr marL="457200" indent="-457200">
              <a:lnSpc>
                <a:spcPct val="110000"/>
              </a:lnSpc>
              <a:spcBef>
                <a:spcPts val="0"/>
              </a:spcBef>
              <a:spcAft>
                <a:spcPts val="600"/>
              </a:spcAft>
              <a:buFont typeface="+mj-lt"/>
              <a:buAutoNum type="arabicPeriod"/>
            </a:pPr>
            <a:r>
              <a:rPr lang="en-US" sz="2200" u="sng" dirty="0"/>
              <a:t>LEA Superintendent – Chief Executive</a:t>
            </a:r>
          </a:p>
          <a:p>
            <a:pPr marL="457200" lvl="1" indent="0">
              <a:lnSpc>
                <a:spcPct val="110000"/>
              </a:lnSpc>
              <a:spcBef>
                <a:spcPts val="0"/>
              </a:spcBef>
              <a:spcAft>
                <a:spcPts val="600"/>
              </a:spcAft>
              <a:buNone/>
            </a:pPr>
            <a:r>
              <a:rPr lang="en-US" sz="2200" dirty="0"/>
              <a:t>Users with this role may be an organization’s Executive Director, President, Director (signing authority for agency), CEO, Managing Director.</a:t>
            </a:r>
          </a:p>
          <a:p>
            <a:pPr marL="457200" indent="-457200">
              <a:lnSpc>
                <a:spcPct val="110000"/>
              </a:lnSpc>
              <a:spcBef>
                <a:spcPts val="0"/>
              </a:spcBef>
              <a:spcAft>
                <a:spcPts val="600"/>
              </a:spcAft>
              <a:buFont typeface="+mj-lt"/>
              <a:buAutoNum type="arabicPeriod"/>
            </a:pPr>
            <a:r>
              <a:rPr lang="en-US" sz="2200" u="sng" dirty="0"/>
              <a:t>User Access Administrator</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10514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AFEDF-BC4B-46A1-A8B5-4357181D4B6C}"/>
              </a:ext>
            </a:extLst>
          </p:cNvPr>
          <p:cNvSpPr>
            <a:spLocks noGrp="1"/>
          </p:cNvSpPr>
          <p:nvPr>
            <p:ph type="title"/>
          </p:nvPr>
        </p:nvSpPr>
        <p:spPr/>
        <p:txBody>
          <a:bodyPr>
            <a:normAutofit/>
          </a:bodyPr>
          <a:lstStyle/>
          <a:p>
            <a:r>
              <a:rPr lang="en-US"/>
              <a:t>Role Descriptions</a:t>
            </a:r>
            <a:endParaRPr lang="en-US" dirty="0"/>
          </a:p>
        </p:txBody>
      </p:sp>
      <p:graphicFrame>
        <p:nvGraphicFramePr>
          <p:cNvPr id="5" name="Table 5">
            <a:extLst>
              <a:ext uri="{FF2B5EF4-FFF2-40B4-BE49-F238E27FC236}">
                <a16:creationId xmlns:a16="http://schemas.microsoft.com/office/drawing/2014/main" id="{BCF591F1-CA01-4640-BE54-7C535E906BE2}"/>
              </a:ext>
            </a:extLst>
          </p:cNvPr>
          <p:cNvGraphicFramePr>
            <a:graphicFrameLocks noGrp="1"/>
          </p:cNvGraphicFramePr>
          <p:nvPr>
            <p:ph idx="1"/>
            <p:extLst>
              <p:ext uri="{D42A27DB-BD31-4B8C-83A1-F6EECF244321}">
                <p14:modId xmlns:p14="http://schemas.microsoft.com/office/powerpoint/2010/main" val="1651276643"/>
              </p:ext>
            </p:extLst>
          </p:nvPr>
        </p:nvGraphicFramePr>
        <p:xfrm>
          <a:off x="457200" y="1600200"/>
          <a:ext cx="8229600" cy="39420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619229546"/>
                    </a:ext>
                  </a:extLst>
                </a:gridCol>
                <a:gridCol w="1905000">
                  <a:extLst>
                    <a:ext uri="{9D8B030D-6E8A-4147-A177-3AD203B41FA5}">
                      <a16:colId xmlns:a16="http://schemas.microsoft.com/office/drawing/2014/main" val="3437387592"/>
                    </a:ext>
                  </a:extLst>
                </a:gridCol>
                <a:gridCol w="3581400">
                  <a:extLst>
                    <a:ext uri="{9D8B030D-6E8A-4147-A177-3AD203B41FA5}">
                      <a16:colId xmlns:a16="http://schemas.microsoft.com/office/drawing/2014/main" val="1657537206"/>
                    </a:ext>
                  </a:extLst>
                </a:gridCol>
              </a:tblGrid>
              <a:tr h="370840">
                <a:tc>
                  <a:txBody>
                    <a:bodyPr/>
                    <a:lstStyle/>
                    <a:p>
                      <a:pPr algn="ctr"/>
                      <a:r>
                        <a:rPr lang="en-US" dirty="0"/>
                        <a:t>Role</a:t>
                      </a:r>
                    </a:p>
                  </a:txBody>
                  <a:tcPr/>
                </a:tc>
                <a:tc>
                  <a:txBody>
                    <a:bodyPr/>
                    <a:lstStyle/>
                    <a:p>
                      <a:pPr algn="ctr"/>
                      <a:r>
                        <a:rPr lang="en-US" sz="1800" b="1" kern="1200" dirty="0">
                          <a:solidFill>
                            <a:schemeClr val="lt1"/>
                          </a:solidFill>
                          <a:effectLst/>
                          <a:latin typeface="+mn-lt"/>
                          <a:ea typeface="+mn-ea"/>
                          <a:cs typeface="+mn-cs"/>
                        </a:rPr>
                        <a:t>User Access Administration</a:t>
                      </a:r>
                      <a:endParaRPr lang="en-US" dirty="0"/>
                    </a:p>
                  </a:txBody>
                  <a:tcPr/>
                </a:tc>
                <a:tc>
                  <a:txBody>
                    <a:bodyPr/>
                    <a:lstStyle/>
                    <a:p>
                      <a:pPr algn="ctr"/>
                      <a:r>
                        <a:rPr lang="en-US" sz="1800" b="1" kern="1200" dirty="0">
                          <a:solidFill>
                            <a:schemeClr val="lt1"/>
                          </a:solidFill>
                          <a:effectLst/>
                          <a:latin typeface="+mn-lt"/>
                          <a:ea typeface="+mn-ea"/>
                          <a:cs typeface="+mn-cs"/>
                        </a:rPr>
                        <a:t>Funding Applications</a:t>
                      </a:r>
                      <a:endParaRPr lang="en-US" dirty="0"/>
                    </a:p>
                  </a:txBody>
                  <a:tcPr/>
                </a:tc>
                <a:extLst>
                  <a:ext uri="{0D108BD9-81ED-4DB2-BD59-A6C34878D82A}">
                    <a16:rowId xmlns:a16="http://schemas.microsoft.com/office/drawing/2014/main" val="3424412190"/>
                  </a:ext>
                </a:extLst>
              </a:tr>
              <a:tr h="370840">
                <a:tc>
                  <a:txBody>
                    <a:bodyPr/>
                    <a:lstStyle/>
                    <a:p>
                      <a:r>
                        <a:rPr lang="en-US" sz="1800" kern="1200" dirty="0">
                          <a:solidFill>
                            <a:schemeClr val="dk1"/>
                          </a:solidFill>
                          <a:effectLst/>
                          <a:latin typeface="+mn-lt"/>
                          <a:ea typeface="+mn-ea"/>
                          <a:cs typeface="+mn-cs"/>
                        </a:rPr>
                        <a:t>LEA Data View</a:t>
                      </a:r>
                      <a:endParaRPr lang="en-US" dirty="0"/>
                    </a:p>
                  </a:txBody>
                  <a:tcPr/>
                </a:tc>
                <a:tc>
                  <a:txBody>
                    <a:bodyPr/>
                    <a:lstStyle/>
                    <a:p>
                      <a:r>
                        <a:rPr lang="en-US" dirty="0"/>
                        <a:t>None</a:t>
                      </a:r>
                    </a:p>
                  </a:txBody>
                  <a:tcPr/>
                </a:tc>
                <a:tc>
                  <a:txBody>
                    <a:bodyPr/>
                    <a:lstStyle/>
                    <a:p>
                      <a:r>
                        <a:rPr lang="en-US" dirty="0"/>
                        <a:t>View</a:t>
                      </a:r>
                    </a:p>
                  </a:txBody>
                  <a:tcPr/>
                </a:tc>
                <a:extLst>
                  <a:ext uri="{0D108BD9-81ED-4DB2-BD59-A6C34878D82A}">
                    <a16:rowId xmlns:a16="http://schemas.microsoft.com/office/drawing/2014/main" val="2129923812"/>
                  </a:ext>
                </a:extLst>
              </a:tr>
              <a:tr h="370840">
                <a:tc>
                  <a:txBody>
                    <a:bodyPr/>
                    <a:lstStyle/>
                    <a:p>
                      <a:r>
                        <a:rPr lang="en-US" sz="1800" kern="1200" dirty="0">
                          <a:solidFill>
                            <a:schemeClr val="dk1"/>
                          </a:solidFill>
                          <a:effectLst/>
                          <a:latin typeface="+mn-lt"/>
                          <a:ea typeface="+mn-ea"/>
                          <a:cs typeface="+mn-cs"/>
                        </a:rPr>
                        <a:t>User Access Administrator</a:t>
                      </a:r>
                      <a:endParaRPr lang="en-US" dirty="0"/>
                    </a:p>
                  </a:txBody>
                  <a:tcPr/>
                </a:tc>
                <a:tc>
                  <a:txBody>
                    <a:bodyPr/>
                    <a:lstStyle/>
                    <a:p>
                      <a:r>
                        <a:rPr lang="en-US" dirty="0"/>
                        <a:t>Administer</a:t>
                      </a:r>
                    </a:p>
                  </a:txBody>
                  <a:tcPr/>
                </a:tc>
                <a:tc>
                  <a:txBody>
                    <a:bodyPr/>
                    <a:lstStyle/>
                    <a:p>
                      <a:r>
                        <a:rPr lang="en-US" dirty="0"/>
                        <a:t>View</a:t>
                      </a:r>
                    </a:p>
                  </a:txBody>
                  <a:tcPr/>
                </a:tc>
                <a:extLst>
                  <a:ext uri="{0D108BD9-81ED-4DB2-BD59-A6C34878D82A}">
                    <a16:rowId xmlns:a16="http://schemas.microsoft.com/office/drawing/2014/main" val="3053805762"/>
                  </a:ext>
                </a:extLst>
              </a:tr>
              <a:tr h="370840">
                <a:tc>
                  <a:txBody>
                    <a:bodyPr/>
                    <a:lstStyle/>
                    <a:p>
                      <a:r>
                        <a:rPr lang="en-US" sz="1800" kern="1200" dirty="0">
                          <a:solidFill>
                            <a:schemeClr val="dk1"/>
                          </a:solidFill>
                          <a:effectLst/>
                          <a:latin typeface="+mn-lt"/>
                          <a:ea typeface="+mn-ea"/>
                          <a:cs typeface="+mn-cs"/>
                        </a:rPr>
                        <a:t>LEA Superintendent</a:t>
                      </a:r>
                      <a:endParaRPr lang="en-US" dirty="0"/>
                    </a:p>
                  </a:txBody>
                  <a:tcPr/>
                </a:tc>
                <a:tc>
                  <a:txBody>
                    <a:bodyPr/>
                    <a:lstStyle/>
                    <a:p>
                      <a:r>
                        <a:rPr lang="en-US" dirty="0"/>
                        <a:t>None</a:t>
                      </a:r>
                    </a:p>
                  </a:txBody>
                  <a:tcPr/>
                </a:tc>
                <a:tc>
                  <a:txBody>
                    <a:bodyPr/>
                    <a:lstStyle/>
                    <a:p>
                      <a:r>
                        <a:rPr lang="en-US" sz="1800" kern="1200" dirty="0">
                          <a:solidFill>
                            <a:schemeClr val="dk1"/>
                          </a:solidFill>
                          <a:effectLst/>
                          <a:latin typeface="+mn-lt"/>
                          <a:ea typeface="+mn-ea"/>
                          <a:cs typeface="+mn-cs"/>
                        </a:rPr>
                        <a:t>Edit and Superintendent Approve All Applications</a:t>
                      </a:r>
                      <a:endParaRPr lang="en-US" dirty="0"/>
                    </a:p>
                  </a:txBody>
                  <a:tcPr/>
                </a:tc>
                <a:extLst>
                  <a:ext uri="{0D108BD9-81ED-4DB2-BD59-A6C34878D82A}">
                    <a16:rowId xmlns:a16="http://schemas.microsoft.com/office/drawing/2014/main" val="2440838819"/>
                  </a:ext>
                </a:extLst>
              </a:tr>
              <a:tr h="370840">
                <a:tc>
                  <a:txBody>
                    <a:bodyPr/>
                    <a:lstStyle/>
                    <a:p>
                      <a:r>
                        <a:rPr lang="en-US" sz="1800" kern="1200" dirty="0">
                          <a:solidFill>
                            <a:schemeClr val="dk1"/>
                          </a:solidFill>
                          <a:effectLst/>
                          <a:latin typeface="+mn-lt"/>
                          <a:ea typeface="+mn-ea"/>
                          <a:cs typeface="+mn-cs"/>
                        </a:rPr>
                        <a:t>LEA Fiscal Representative</a:t>
                      </a:r>
                      <a:endParaRPr lang="en-US" dirty="0"/>
                    </a:p>
                  </a:txBody>
                  <a:tcPr/>
                </a:tc>
                <a:tc>
                  <a:txBody>
                    <a:bodyPr/>
                    <a:lstStyle/>
                    <a:p>
                      <a:r>
                        <a:rPr lang="en-US" dirty="0"/>
                        <a:t>None</a:t>
                      </a:r>
                    </a:p>
                  </a:txBody>
                  <a:tcPr/>
                </a:tc>
                <a:tc>
                  <a:txBody>
                    <a:bodyPr/>
                    <a:lstStyle/>
                    <a:p>
                      <a:r>
                        <a:rPr lang="en-US" sz="1800" kern="1200" dirty="0">
                          <a:solidFill>
                            <a:schemeClr val="dk1"/>
                          </a:solidFill>
                          <a:effectLst/>
                          <a:latin typeface="+mn-lt"/>
                          <a:ea typeface="+mn-ea"/>
                          <a:cs typeface="+mn-cs"/>
                        </a:rPr>
                        <a:t>Edit and Fiscal Approve All Applications</a:t>
                      </a:r>
                      <a:endParaRPr lang="en-US" dirty="0"/>
                    </a:p>
                  </a:txBody>
                  <a:tcPr/>
                </a:tc>
                <a:extLst>
                  <a:ext uri="{0D108BD9-81ED-4DB2-BD59-A6C34878D82A}">
                    <a16:rowId xmlns:a16="http://schemas.microsoft.com/office/drawing/2014/main" val="4067840491"/>
                  </a:ext>
                </a:extLst>
              </a:tr>
              <a:tr h="370840">
                <a:tc>
                  <a:txBody>
                    <a:bodyPr/>
                    <a:lstStyle/>
                    <a:p>
                      <a:r>
                        <a:rPr lang="en-US" sz="1800" kern="1200" dirty="0">
                          <a:solidFill>
                            <a:schemeClr val="dk1"/>
                          </a:solidFill>
                          <a:effectLst/>
                          <a:latin typeface="+mn-lt"/>
                          <a:ea typeface="+mn-ea"/>
                          <a:cs typeface="+mn-cs"/>
                        </a:rPr>
                        <a:t>LEA &lt;Grant Name&gt; Update</a:t>
                      </a:r>
                      <a:endParaRPr lang="en-US" dirty="0"/>
                    </a:p>
                  </a:txBody>
                  <a:tcPr/>
                </a:tc>
                <a:tc>
                  <a:txBody>
                    <a:bodyPr/>
                    <a:lstStyle/>
                    <a:p>
                      <a:r>
                        <a:rPr lang="en-US" dirty="0"/>
                        <a:t>None</a:t>
                      </a:r>
                    </a:p>
                  </a:txBody>
                  <a:tcPr/>
                </a:tc>
                <a:tc>
                  <a:txBody>
                    <a:bodyPr/>
                    <a:lstStyle/>
                    <a:p>
                      <a:r>
                        <a:rPr lang="en-US" sz="1800" kern="1200" dirty="0">
                          <a:solidFill>
                            <a:schemeClr val="dk1"/>
                          </a:solidFill>
                          <a:effectLst/>
                          <a:latin typeface="+mn-lt"/>
                          <a:ea typeface="+mn-ea"/>
                          <a:cs typeface="+mn-cs"/>
                        </a:rPr>
                        <a:t>Edit This Application;</a:t>
                      </a:r>
                    </a:p>
                    <a:p>
                      <a:r>
                        <a:rPr lang="en-US" sz="1800" kern="1200" dirty="0">
                          <a:solidFill>
                            <a:schemeClr val="dk1"/>
                          </a:solidFill>
                          <a:effectLst/>
                          <a:latin typeface="+mn-lt"/>
                          <a:ea typeface="+mn-ea"/>
                          <a:cs typeface="+mn-cs"/>
                        </a:rPr>
                        <a:t>View Other Applications</a:t>
                      </a:r>
                      <a:endParaRPr lang="en-US" dirty="0"/>
                    </a:p>
                  </a:txBody>
                  <a:tcPr/>
                </a:tc>
                <a:extLst>
                  <a:ext uri="{0D108BD9-81ED-4DB2-BD59-A6C34878D82A}">
                    <a16:rowId xmlns:a16="http://schemas.microsoft.com/office/drawing/2014/main" val="636256092"/>
                  </a:ext>
                </a:extLst>
              </a:tr>
              <a:tr h="370840">
                <a:tc>
                  <a:txBody>
                    <a:bodyPr/>
                    <a:lstStyle/>
                    <a:p>
                      <a:r>
                        <a:rPr lang="en-US" sz="1800" kern="1200" dirty="0">
                          <a:solidFill>
                            <a:schemeClr val="dk1"/>
                          </a:solidFill>
                          <a:effectLst/>
                          <a:latin typeface="+mn-lt"/>
                          <a:ea typeface="+mn-ea"/>
                          <a:cs typeface="+mn-cs"/>
                        </a:rPr>
                        <a:t>LEA &lt;Grant Name&gt; </a:t>
                      </a:r>
                      <a:r>
                        <a:rPr lang="en-US" sz="1800" kern="1200" dirty="0" err="1">
                          <a:solidFill>
                            <a:schemeClr val="dk1"/>
                          </a:solidFill>
                          <a:effectLst/>
                          <a:latin typeface="+mn-lt"/>
                          <a:ea typeface="+mn-ea"/>
                          <a:cs typeface="+mn-cs"/>
                        </a:rPr>
                        <a:t>Grantwriter</a:t>
                      </a:r>
                      <a:endParaRPr lang="en-US" dirty="0"/>
                    </a:p>
                  </a:txBody>
                  <a:tcPr/>
                </a:tc>
                <a:tc>
                  <a:txBody>
                    <a:bodyPr/>
                    <a:lstStyle/>
                    <a:p>
                      <a:r>
                        <a:rPr lang="en-US" dirty="0"/>
                        <a:t>None</a:t>
                      </a:r>
                    </a:p>
                  </a:txBody>
                  <a:tcPr/>
                </a:tc>
                <a:tc>
                  <a:txBody>
                    <a:bodyPr/>
                    <a:lstStyle/>
                    <a:p>
                      <a:r>
                        <a:rPr lang="en-US" sz="1800" kern="1200" dirty="0">
                          <a:solidFill>
                            <a:schemeClr val="dk1"/>
                          </a:solidFill>
                          <a:effectLst/>
                          <a:latin typeface="+mn-lt"/>
                          <a:ea typeface="+mn-ea"/>
                          <a:cs typeface="+mn-cs"/>
                        </a:rPr>
                        <a:t>Edit and Submit This Application; </a:t>
                      </a:r>
                    </a:p>
                    <a:p>
                      <a:r>
                        <a:rPr lang="en-US" sz="1800" kern="1200" dirty="0">
                          <a:solidFill>
                            <a:schemeClr val="dk1"/>
                          </a:solidFill>
                          <a:effectLst/>
                          <a:latin typeface="+mn-lt"/>
                          <a:ea typeface="+mn-ea"/>
                          <a:cs typeface="+mn-cs"/>
                        </a:rPr>
                        <a:t>View Other Applications</a:t>
                      </a:r>
                      <a:endParaRPr lang="en-US" dirty="0"/>
                    </a:p>
                  </a:txBody>
                  <a:tcPr/>
                </a:tc>
                <a:extLst>
                  <a:ext uri="{0D108BD9-81ED-4DB2-BD59-A6C34878D82A}">
                    <a16:rowId xmlns:a16="http://schemas.microsoft.com/office/drawing/2014/main" val="3336209134"/>
                  </a:ext>
                </a:extLst>
              </a:tr>
            </a:tbl>
          </a:graphicData>
        </a:graphic>
      </p:graphicFrame>
      <p:sp>
        <p:nvSpPr>
          <p:cNvPr id="4" name="Slide Number Placeholder 3">
            <a:extLst>
              <a:ext uri="{FF2B5EF4-FFF2-40B4-BE49-F238E27FC236}">
                <a16:creationId xmlns:a16="http://schemas.microsoft.com/office/drawing/2014/main" id="{D9CF3AB7-297A-43FA-8A31-EDA9F0D3ADC6}"/>
              </a:ext>
            </a:extLst>
          </p:cNvPr>
          <p:cNvSpPr>
            <a:spLocks noGrp="1"/>
          </p:cNvSpPr>
          <p:nvPr>
            <p:ph type="sldNum" sz="quarter" idx="12"/>
          </p:nvPr>
        </p:nvSpPr>
        <p:spPr/>
        <p:txBody>
          <a:bodyPr/>
          <a:lstStyle/>
          <a:p>
            <a:fld id="{F5DFE7D2-B5A6-415F-AB98-5C760E3C03B9}" type="slidenum">
              <a:rPr lang="en-US" smtClean="0"/>
              <a:pPr/>
              <a:t>13</a:t>
            </a:fld>
            <a:endParaRPr lang="en-US" dirty="0"/>
          </a:p>
        </p:txBody>
      </p:sp>
      <p:sp>
        <p:nvSpPr>
          <p:cNvPr id="6" name="Footer Placeholder 4">
            <a:extLst>
              <a:ext uri="{FF2B5EF4-FFF2-40B4-BE49-F238E27FC236}">
                <a16:creationId xmlns:a16="http://schemas.microsoft.com/office/drawing/2014/main" id="{98BD2CA1-A4E2-4443-B8A0-BE1FA8A57B69}"/>
              </a:ext>
            </a:extLst>
          </p:cNvPr>
          <p:cNvSpPr txBox="1">
            <a:spLocks/>
          </p:cNvSpPr>
          <p:nvPr/>
        </p:nvSpPr>
        <p:spPr>
          <a:xfrm>
            <a:off x="3429000" y="6356350"/>
            <a:ext cx="1752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General Site Navigation</a:t>
            </a:r>
          </a:p>
        </p:txBody>
      </p:sp>
    </p:spTree>
    <p:extLst>
      <p:ext uri="{BB962C8B-B14F-4D97-AF65-F5344CB8AC3E}">
        <p14:creationId xmlns:p14="http://schemas.microsoft.com/office/powerpoint/2010/main" val="2344990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Modify User Profile</a:t>
            </a:r>
          </a:p>
        </p:txBody>
      </p:sp>
      <p:sp>
        <p:nvSpPr>
          <p:cNvPr id="4" name="Footer Placeholder 3"/>
          <p:cNvSpPr>
            <a:spLocks noGrp="1"/>
          </p:cNvSpPr>
          <p:nvPr>
            <p:ph type="ftr" sz="quarter" idx="11"/>
          </p:nvPr>
        </p:nvSpPr>
        <p:spPr/>
        <p:txBody>
          <a:bodyPr/>
          <a:lstStyle/>
          <a:p>
            <a:r>
              <a:rPr lang="en-US" dirty="0"/>
              <a:t>General Site Navigation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14</a:t>
            </a:fld>
            <a:endParaRPr lang="en-US" dirty="0"/>
          </a:p>
        </p:txBody>
      </p:sp>
      <p:sp>
        <p:nvSpPr>
          <p:cNvPr id="7" name="Content Placeholder 2"/>
          <p:cNvSpPr>
            <a:spLocks noGrp="1"/>
          </p:cNvSpPr>
          <p:nvPr>
            <p:ph sz="half" idx="1"/>
          </p:nvPr>
        </p:nvSpPr>
        <p:spPr>
          <a:xfrm>
            <a:off x="457200" y="1371600"/>
            <a:ext cx="8229600" cy="1485900"/>
          </a:xfrm>
        </p:spPr>
        <p:txBody>
          <a:bodyPr>
            <a:normAutofit/>
          </a:bodyPr>
          <a:lstStyle/>
          <a:p>
            <a:pPr>
              <a:spcBef>
                <a:spcPts val="600"/>
              </a:spcBef>
            </a:pPr>
            <a:r>
              <a:rPr lang="en-US" dirty="0"/>
              <a:t>To modify your User Profile, click your initial avatar, then “Edit User Profile” to update your information or change your password.</a:t>
            </a:r>
          </a:p>
          <a:p>
            <a:endParaRPr lang="en-US" sz="3200" dirty="0"/>
          </a:p>
        </p:txBody>
      </p:sp>
      <p:grpSp>
        <p:nvGrpSpPr>
          <p:cNvPr id="9" name="Group 8" descr="System administrator button in GEM$ clicked, revealing options to Edit User Profile or Sign Out. Then, the Edit User Profile screen is shown, with options to update the email address, first name, last name, phone number, phone extension, fax number, or password of the user.">
            <a:extLst>
              <a:ext uri="{FF2B5EF4-FFF2-40B4-BE49-F238E27FC236}">
                <a16:creationId xmlns:a16="http://schemas.microsoft.com/office/drawing/2014/main" id="{D31FF708-DE76-4C6B-9BC4-3F58F972ED35}"/>
              </a:ext>
            </a:extLst>
          </p:cNvPr>
          <p:cNvGrpSpPr/>
          <p:nvPr/>
        </p:nvGrpSpPr>
        <p:grpSpPr>
          <a:xfrm>
            <a:off x="400878" y="2881494"/>
            <a:ext cx="7904208" cy="2923809"/>
            <a:chOff x="400878" y="2881494"/>
            <a:chExt cx="7904208" cy="2923809"/>
          </a:xfrm>
        </p:grpSpPr>
        <p:pic>
          <p:nvPicPr>
            <p:cNvPr id="6" name="Picture 5">
              <a:extLst>
                <a:ext uri="{FF2B5EF4-FFF2-40B4-BE49-F238E27FC236}">
                  <a16:creationId xmlns:a16="http://schemas.microsoft.com/office/drawing/2014/main" id="{2655AF7E-8E55-4980-BC44-7FA042FC09B5}"/>
                </a:ext>
              </a:extLst>
            </p:cNvPr>
            <p:cNvPicPr>
              <a:picLocks noChangeAspect="1"/>
            </p:cNvPicPr>
            <p:nvPr/>
          </p:nvPicPr>
          <p:blipFill>
            <a:blip r:embed="rId3"/>
            <a:stretch>
              <a:fillRect/>
            </a:stretch>
          </p:blipFill>
          <p:spPr>
            <a:xfrm>
              <a:off x="2590800" y="2881494"/>
              <a:ext cx="5714286" cy="2923809"/>
            </a:xfrm>
            <a:prstGeom prst="rect">
              <a:avLst/>
            </a:prstGeom>
            <a:ln>
              <a:solidFill>
                <a:schemeClr val="accent1"/>
              </a:solidFill>
            </a:ln>
          </p:spPr>
        </p:pic>
        <p:pic>
          <p:nvPicPr>
            <p:cNvPr id="8" name="Picture 7">
              <a:extLst>
                <a:ext uri="{FF2B5EF4-FFF2-40B4-BE49-F238E27FC236}">
                  <a16:creationId xmlns:a16="http://schemas.microsoft.com/office/drawing/2014/main" id="{911E9BC4-074D-49D6-AC09-03C04DA714B1}"/>
                </a:ext>
              </a:extLst>
            </p:cNvPr>
            <p:cNvPicPr>
              <a:picLocks noChangeAspect="1"/>
            </p:cNvPicPr>
            <p:nvPr/>
          </p:nvPicPr>
          <p:blipFill>
            <a:blip r:embed="rId4"/>
            <a:stretch>
              <a:fillRect/>
            </a:stretch>
          </p:blipFill>
          <p:spPr>
            <a:xfrm>
              <a:off x="400878" y="3567207"/>
              <a:ext cx="3238095" cy="1552381"/>
            </a:xfrm>
            <a:prstGeom prst="rect">
              <a:avLst/>
            </a:prstGeom>
            <a:ln>
              <a:solidFill>
                <a:schemeClr val="accent1"/>
              </a:solidFill>
            </a:ln>
          </p:spPr>
        </p:pic>
      </p:grpSp>
    </p:spTree>
    <p:extLst>
      <p:ext uri="{BB962C8B-B14F-4D97-AF65-F5344CB8AC3E}">
        <p14:creationId xmlns:p14="http://schemas.microsoft.com/office/powerpoint/2010/main" val="453685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System Navigation</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General Site Navigation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15</a:t>
            </a:fld>
            <a:endParaRPr lang="en-US" dirty="0"/>
          </a:p>
        </p:txBody>
      </p:sp>
    </p:spTree>
    <p:extLst>
      <p:ext uri="{BB962C8B-B14F-4D97-AF65-F5344CB8AC3E}">
        <p14:creationId xmlns:p14="http://schemas.microsoft.com/office/powerpoint/2010/main" val="811632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91440"/>
            <a:ext cx="8229600" cy="1143000"/>
          </a:xfrm>
        </p:spPr>
        <p:txBody>
          <a:bodyPr/>
          <a:lstStyle/>
          <a:p>
            <a:r>
              <a:rPr lang="en-US" dirty="0"/>
              <a:t>Accessing the System</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16</a:t>
            </a:fld>
            <a:endParaRPr lang="en-US" dirty="0"/>
          </a:p>
        </p:txBody>
      </p:sp>
      <p:sp>
        <p:nvSpPr>
          <p:cNvPr id="7" name="Content Placeholder 2"/>
          <p:cNvSpPr>
            <a:spLocks noGrp="1"/>
          </p:cNvSpPr>
          <p:nvPr>
            <p:ph sz="half" idx="1"/>
          </p:nvPr>
        </p:nvSpPr>
        <p:spPr>
          <a:xfrm>
            <a:off x="381000" y="1371600"/>
            <a:ext cx="8229600" cy="2971800"/>
          </a:xfrm>
        </p:spPr>
        <p:txBody>
          <a:bodyPr>
            <a:noAutofit/>
          </a:bodyPr>
          <a:lstStyle/>
          <a:p>
            <a:pPr marL="548640">
              <a:spcBef>
                <a:spcPts val="600"/>
              </a:spcBef>
            </a:pPr>
            <a:r>
              <a:rPr lang="en-US" sz="2400" dirty="0"/>
              <a:t>The GEM$ site URL is</a:t>
            </a:r>
            <a:r>
              <a:rPr lang="en-US" sz="2400" dirty="0">
                <a:solidFill>
                  <a:srgbClr val="FFFF00"/>
                </a:solidFill>
              </a:rPr>
              <a:t>	</a:t>
            </a:r>
            <a:r>
              <a:rPr lang="en-US" sz="2400" u="sng" dirty="0">
                <a:solidFill>
                  <a:srgbClr val="FFFF00"/>
                </a:solidFill>
                <a:hlinkClick r:id="rId3">
                  <a:extLst>
                    <a:ext uri="{A12FA001-AC4F-418D-AE19-62706E023703}">
                      <ahyp:hlinkClr xmlns:ahyp="http://schemas.microsoft.com/office/drawing/2018/hyperlinkcolor" val="tx"/>
                    </a:ext>
                  </a:extLst>
                </a:hlinkClick>
              </a:rPr>
              <a:t>https://mass.egrantsmanagement.com/</a:t>
            </a:r>
            <a:endParaRPr lang="en-US" sz="2400" u="sng" dirty="0">
              <a:solidFill>
                <a:srgbClr val="FFFF00"/>
              </a:solidFill>
            </a:endParaRPr>
          </a:p>
          <a:p>
            <a:pPr marL="548640">
              <a:spcBef>
                <a:spcPts val="600"/>
              </a:spcBef>
            </a:pPr>
            <a:r>
              <a:rPr lang="en-US" sz="2400" dirty="0"/>
              <a:t>Click “GEM$ Sign-In.”</a:t>
            </a:r>
          </a:p>
          <a:p>
            <a:pPr marL="548640">
              <a:spcBef>
                <a:spcPts val="600"/>
              </a:spcBef>
            </a:pPr>
            <a:r>
              <a:rPr lang="en-US" sz="2400" dirty="0"/>
              <a:t>Enter your Email Address and Password. Click “Submit.”</a:t>
            </a:r>
          </a:p>
          <a:p>
            <a:pPr marL="205740" indent="0">
              <a:spcBef>
                <a:spcPts val="600"/>
              </a:spcBef>
              <a:buNone/>
            </a:pPr>
            <a:r>
              <a:rPr lang="en-US" sz="2200" i="1" dirty="0"/>
              <a:t>When needed, use “Forgot your password?” to reset your password.</a:t>
            </a:r>
          </a:p>
        </p:txBody>
      </p:sp>
      <p:sp>
        <p:nvSpPr>
          <p:cNvPr id="3" name="Footer Placeholder 2">
            <a:extLst>
              <a:ext uri="{FF2B5EF4-FFF2-40B4-BE49-F238E27FC236}">
                <a16:creationId xmlns:a16="http://schemas.microsoft.com/office/drawing/2014/main" id="{C87EAC7A-C8C0-4CD0-BE90-32A24B6A7D4E}"/>
              </a:ext>
            </a:extLst>
          </p:cNvPr>
          <p:cNvSpPr>
            <a:spLocks noGrp="1"/>
          </p:cNvSpPr>
          <p:nvPr>
            <p:ph type="ftr" sz="quarter" idx="11"/>
          </p:nvPr>
        </p:nvSpPr>
        <p:spPr/>
        <p:txBody>
          <a:bodyPr/>
          <a:lstStyle/>
          <a:p>
            <a:r>
              <a:rPr lang="en-US" dirty="0"/>
              <a:t>General Site Navigation</a:t>
            </a:r>
          </a:p>
        </p:txBody>
      </p:sp>
      <p:pic>
        <p:nvPicPr>
          <p:cNvPr id="6" name="Picture 5" descr="Screenshot of GEM$ login screen, with sample email address and password included">
            <a:extLst>
              <a:ext uri="{FF2B5EF4-FFF2-40B4-BE49-F238E27FC236}">
                <a16:creationId xmlns:a16="http://schemas.microsoft.com/office/drawing/2014/main" id="{D61B8BE5-A4B4-4584-A865-87FF5A53E09C}"/>
              </a:ext>
            </a:extLst>
          </p:cNvPr>
          <p:cNvPicPr>
            <a:picLocks noChangeAspect="1"/>
          </p:cNvPicPr>
          <p:nvPr/>
        </p:nvPicPr>
        <p:blipFill>
          <a:blip r:embed="rId4"/>
          <a:stretch>
            <a:fillRect/>
          </a:stretch>
        </p:blipFill>
        <p:spPr>
          <a:xfrm>
            <a:off x="394857" y="3733800"/>
            <a:ext cx="8354285" cy="2355715"/>
          </a:xfrm>
          <a:prstGeom prst="rect">
            <a:avLst/>
          </a:prstGeom>
          <a:ln>
            <a:solidFill>
              <a:schemeClr val="accent1"/>
            </a:solidFill>
          </a:ln>
        </p:spPr>
      </p:pic>
    </p:spTree>
    <p:extLst>
      <p:ext uri="{BB962C8B-B14F-4D97-AF65-F5344CB8AC3E}">
        <p14:creationId xmlns:p14="http://schemas.microsoft.com/office/powerpoint/2010/main" val="4071097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The Navigation Menu</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17</a:t>
            </a:fld>
            <a:endParaRPr lang="en-US" dirty="0"/>
          </a:p>
        </p:txBody>
      </p:sp>
      <p:sp>
        <p:nvSpPr>
          <p:cNvPr id="7" name="Content Placeholder 2"/>
          <p:cNvSpPr>
            <a:spLocks noGrp="1"/>
          </p:cNvSpPr>
          <p:nvPr>
            <p:ph sz="half" idx="1"/>
          </p:nvPr>
        </p:nvSpPr>
        <p:spPr>
          <a:xfrm>
            <a:off x="457199" y="1371600"/>
            <a:ext cx="8001001" cy="4690652"/>
          </a:xfrm>
        </p:spPr>
        <p:txBody>
          <a:bodyPr>
            <a:normAutofit fontScale="85000" lnSpcReduction="20000"/>
          </a:bodyPr>
          <a:lstStyle/>
          <a:p>
            <a:pPr>
              <a:lnSpc>
                <a:spcPct val="110000"/>
              </a:lnSpc>
              <a:spcBef>
                <a:spcPts val="600"/>
              </a:spcBef>
            </a:pPr>
            <a:r>
              <a:rPr lang="en-US" u="sng" dirty="0"/>
              <a:t>Administer</a:t>
            </a:r>
            <a:r>
              <a:rPr lang="en-US" dirty="0"/>
              <a:t> – Only available for users with admin permission</a:t>
            </a:r>
          </a:p>
          <a:p>
            <a:pPr>
              <a:lnSpc>
                <a:spcPct val="110000"/>
              </a:lnSpc>
              <a:spcBef>
                <a:spcPts val="600"/>
              </a:spcBef>
            </a:pPr>
            <a:r>
              <a:rPr lang="en-US" u="sng" dirty="0"/>
              <a:t>Inbox</a:t>
            </a:r>
            <a:r>
              <a:rPr lang="en-US" dirty="0"/>
              <a:t> – Users’ record of system emails </a:t>
            </a:r>
          </a:p>
          <a:p>
            <a:pPr>
              <a:lnSpc>
                <a:spcPct val="110000"/>
              </a:lnSpc>
              <a:spcBef>
                <a:spcPts val="600"/>
              </a:spcBef>
            </a:pPr>
            <a:r>
              <a:rPr lang="en-US" u="sng" dirty="0"/>
              <a:t>Funding</a:t>
            </a:r>
            <a:r>
              <a:rPr lang="en-US" dirty="0"/>
              <a:t> – Access to funding applications</a:t>
            </a:r>
          </a:p>
          <a:p>
            <a:pPr>
              <a:lnSpc>
                <a:spcPct val="110000"/>
              </a:lnSpc>
              <a:spcBef>
                <a:spcPts val="600"/>
              </a:spcBef>
            </a:pPr>
            <a:r>
              <a:rPr lang="en-US" u="sng" dirty="0"/>
              <a:t>Reimbursement Requests</a:t>
            </a:r>
            <a:r>
              <a:rPr lang="en-US" dirty="0"/>
              <a:t> – Access to payment requests</a:t>
            </a:r>
          </a:p>
          <a:p>
            <a:pPr>
              <a:lnSpc>
                <a:spcPct val="110000"/>
              </a:lnSpc>
              <a:spcBef>
                <a:spcPts val="600"/>
              </a:spcBef>
            </a:pPr>
            <a:r>
              <a:rPr lang="en-US" u="sng" dirty="0"/>
              <a:t>LEA Document Library</a:t>
            </a:r>
            <a:r>
              <a:rPr lang="en-US" dirty="0"/>
              <a:t> – A collection of documents from LEAs--not tied to funding applications</a:t>
            </a:r>
          </a:p>
          <a:p>
            <a:pPr>
              <a:lnSpc>
                <a:spcPct val="110000"/>
              </a:lnSpc>
              <a:spcBef>
                <a:spcPts val="600"/>
              </a:spcBef>
            </a:pPr>
            <a:r>
              <a:rPr lang="en-US" u="sng" dirty="0"/>
              <a:t>Address Book</a:t>
            </a:r>
            <a:r>
              <a:rPr lang="en-US" dirty="0"/>
              <a:t> – an organization’s list of users with LEA and SEA roles</a:t>
            </a:r>
          </a:p>
          <a:p>
            <a:pPr>
              <a:lnSpc>
                <a:spcPct val="110000"/>
              </a:lnSpc>
              <a:spcBef>
                <a:spcPts val="600"/>
              </a:spcBef>
            </a:pPr>
            <a:r>
              <a:rPr lang="en-US" u="sng" dirty="0"/>
              <a:t>DESE Resources</a:t>
            </a:r>
            <a:r>
              <a:rPr lang="en-US" dirty="0"/>
              <a:t> – A library of training and program guidance documentation (managed by DESE)</a:t>
            </a:r>
          </a:p>
          <a:p>
            <a:pPr>
              <a:lnSpc>
                <a:spcPct val="110000"/>
              </a:lnSpc>
              <a:spcBef>
                <a:spcPts val="600"/>
              </a:spcBef>
            </a:pPr>
            <a:r>
              <a:rPr lang="en-US" u="sng" dirty="0"/>
              <a:t>Help for Current Page</a:t>
            </a:r>
            <a:r>
              <a:rPr lang="en-US" dirty="0"/>
              <a:t> – Page specific instructions</a:t>
            </a:r>
          </a:p>
          <a:p>
            <a:pPr>
              <a:lnSpc>
                <a:spcPct val="110000"/>
              </a:lnSpc>
              <a:spcBef>
                <a:spcPts val="600"/>
              </a:spcBef>
            </a:pPr>
            <a:r>
              <a:rPr lang="en-US" u="sng" dirty="0"/>
              <a:t>Contact DESE</a:t>
            </a:r>
            <a:r>
              <a:rPr lang="en-US" dirty="0"/>
              <a:t> – Information to request system assistance</a:t>
            </a:r>
          </a:p>
        </p:txBody>
      </p:sp>
      <p:sp>
        <p:nvSpPr>
          <p:cNvPr id="3" name="Footer Placeholder 2">
            <a:extLst>
              <a:ext uri="{FF2B5EF4-FFF2-40B4-BE49-F238E27FC236}">
                <a16:creationId xmlns:a16="http://schemas.microsoft.com/office/drawing/2014/main" id="{8FE9A4EC-2ACB-4BA6-8513-6B98E446087F}"/>
              </a:ext>
            </a:extLst>
          </p:cNvPr>
          <p:cNvSpPr>
            <a:spLocks noGrp="1"/>
          </p:cNvSpPr>
          <p:nvPr>
            <p:ph type="ftr" sz="quarter" idx="11"/>
          </p:nvPr>
        </p:nvSpPr>
        <p:spPr/>
        <p:txBody>
          <a:bodyPr/>
          <a:lstStyle/>
          <a:p>
            <a:r>
              <a:rPr lang="en-US"/>
              <a:t>General Site Navigation</a:t>
            </a:r>
            <a:endParaRPr lang="en-US" dirty="0"/>
          </a:p>
        </p:txBody>
      </p:sp>
    </p:spTree>
    <p:extLst>
      <p:ext uri="{BB962C8B-B14F-4D97-AF65-F5344CB8AC3E}">
        <p14:creationId xmlns:p14="http://schemas.microsoft.com/office/powerpoint/2010/main" val="2503319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Navigation Menu and Tips</a:t>
            </a:r>
          </a:p>
        </p:txBody>
      </p:sp>
      <p:sp>
        <p:nvSpPr>
          <p:cNvPr id="4" name="Footer Placeholder 3"/>
          <p:cNvSpPr>
            <a:spLocks noGrp="1"/>
          </p:cNvSpPr>
          <p:nvPr>
            <p:ph type="ftr" sz="quarter" idx="11"/>
          </p:nvPr>
        </p:nvSpPr>
        <p:spPr/>
        <p:txBody>
          <a:bodyPr/>
          <a:lstStyle/>
          <a:p>
            <a:r>
              <a:rPr lang="en-US" dirty="0"/>
              <a:t>General Site Navigation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18</a:t>
            </a:fld>
            <a:endParaRPr lang="en-US" dirty="0"/>
          </a:p>
        </p:txBody>
      </p:sp>
      <p:sp>
        <p:nvSpPr>
          <p:cNvPr id="7" name="Content Placeholder 2"/>
          <p:cNvSpPr>
            <a:spLocks noGrp="1"/>
          </p:cNvSpPr>
          <p:nvPr>
            <p:ph sz="half" idx="1"/>
          </p:nvPr>
        </p:nvSpPr>
        <p:spPr>
          <a:xfrm>
            <a:off x="457200" y="1371600"/>
            <a:ext cx="3962400" cy="3657600"/>
          </a:xfrm>
        </p:spPr>
        <p:txBody>
          <a:bodyPr vert="horz" lIns="91440" tIns="45720" rIns="91440" bIns="45720" rtlCol="0" anchor="t">
            <a:normAutofit fontScale="25000" lnSpcReduction="20000"/>
          </a:bodyPr>
          <a:lstStyle/>
          <a:p>
            <a:pPr>
              <a:lnSpc>
                <a:spcPct val="120000"/>
              </a:lnSpc>
              <a:spcBef>
                <a:spcPts val="600"/>
              </a:spcBef>
            </a:pPr>
            <a:r>
              <a:rPr lang="en-US" sz="10400" dirty="0"/>
              <a:t>The left menu allows for quick navigation between GEM$ components.</a:t>
            </a:r>
          </a:p>
          <a:p>
            <a:pPr>
              <a:lnSpc>
                <a:spcPct val="120000"/>
              </a:lnSpc>
              <a:spcBef>
                <a:spcPts val="600"/>
              </a:spcBef>
            </a:pPr>
            <a:r>
              <a:rPr lang="en-US" sz="10400" dirty="0"/>
              <a:t>From the menu, hover over menu items with arrows to view sub-menus.</a:t>
            </a:r>
            <a:endParaRPr lang="en-US" sz="10400" dirty="0">
              <a:cs typeface="Calibri"/>
            </a:endParaRPr>
          </a:p>
          <a:p>
            <a:pPr>
              <a:lnSpc>
                <a:spcPct val="120000"/>
              </a:lnSpc>
              <a:spcBef>
                <a:spcPts val="600"/>
              </a:spcBef>
            </a:pPr>
            <a:r>
              <a:rPr lang="en-US" sz="10400" dirty="0">
                <a:solidFill>
                  <a:srgbClr val="FFFF00"/>
                </a:solidFill>
              </a:rPr>
              <a:t>Use GEM$ navigation links; not your browser’s Back button.</a:t>
            </a:r>
            <a:endParaRPr lang="en-US" sz="10400" dirty="0"/>
          </a:p>
          <a:p>
            <a:endParaRPr lang="en-US" sz="3200" dirty="0"/>
          </a:p>
        </p:txBody>
      </p:sp>
      <p:pic>
        <p:nvPicPr>
          <p:cNvPr id="8" name="Picture 7" descr="Screenshot of GEM$ navigation menu with the funding sub-menu highlighted">
            <a:extLst>
              <a:ext uri="{FF2B5EF4-FFF2-40B4-BE49-F238E27FC236}">
                <a16:creationId xmlns:a16="http://schemas.microsoft.com/office/drawing/2014/main" id="{49892195-7AAD-4142-B9B2-D10E91003C1F}"/>
              </a:ext>
            </a:extLst>
          </p:cNvPr>
          <p:cNvPicPr>
            <a:picLocks noChangeAspect="1"/>
          </p:cNvPicPr>
          <p:nvPr/>
        </p:nvPicPr>
        <p:blipFill>
          <a:blip r:embed="rId3"/>
          <a:stretch>
            <a:fillRect/>
          </a:stretch>
        </p:blipFill>
        <p:spPr>
          <a:xfrm>
            <a:off x="4572000" y="1752600"/>
            <a:ext cx="3880953" cy="3000000"/>
          </a:xfrm>
          <a:prstGeom prst="rect">
            <a:avLst/>
          </a:prstGeom>
          <a:ln>
            <a:solidFill>
              <a:schemeClr val="accent1"/>
            </a:solidFill>
          </a:ln>
        </p:spPr>
      </p:pic>
    </p:spTree>
    <p:extLst>
      <p:ext uri="{BB962C8B-B14F-4D97-AF65-F5344CB8AC3E}">
        <p14:creationId xmlns:p14="http://schemas.microsoft.com/office/powerpoint/2010/main" val="2317866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33CBF04-AEFC-4335-B1EC-1747B508239C}"/>
              </a:ext>
            </a:extLst>
          </p:cNvPr>
          <p:cNvSpPr>
            <a:spLocks noGrp="1"/>
          </p:cNvSpPr>
          <p:nvPr>
            <p:ph type="title"/>
          </p:nvPr>
        </p:nvSpPr>
        <p:spPr/>
        <p:txBody>
          <a:bodyPr/>
          <a:lstStyle/>
          <a:p>
            <a:r>
              <a:rPr lang="en-US" dirty="0"/>
              <a:t>Session Timeout</a:t>
            </a:r>
          </a:p>
        </p:txBody>
      </p:sp>
      <p:sp>
        <p:nvSpPr>
          <p:cNvPr id="8" name="Content Placeholder 7">
            <a:extLst>
              <a:ext uri="{FF2B5EF4-FFF2-40B4-BE49-F238E27FC236}">
                <a16:creationId xmlns:a16="http://schemas.microsoft.com/office/drawing/2014/main" id="{D3003FE8-4C5C-49C3-A791-065DA1BC5459}"/>
              </a:ext>
            </a:extLst>
          </p:cNvPr>
          <p:cNvSpPr>
            <a:spLocks noGrp="1"/>
          </p:cNvSpPr>
          <p:nvPr>
            <p:ph idx="1"/>
          </p:nvPr>
        </p:nvSpPr>
        <p:spPr/>
        <p:txBody>
          <a:bodyPr>
            <a:normAutofit/>
          </a:bodyPr>
          <a:lstStyle/>
          <a:p>
            <a:r>
              <a:rPr lang="en-US" sz="2400" dirty="0"/>
              <a:t>The system timer is located in the </a:t>
            </a:r>
            <a:br>
              <a:rPr lang="en-US" sz="2400" dirty="0"/>
            </a:br>
            <a:r>
              <a:rPr lang="en-US" sz="2400" dirty="0"/>
              <a:t>upper right corner of the screen.</a:t>
            </a:r>
          </a:p>
          <a:p>
            <a:r>
              <a:rPr lang="en-US" sz="2400" dirty="0"/>
              <a:t>The timer is set for 60 minutes.</a:t>
            </a:r>
          </a:p>
          <a:p>
            <a:r>
              <a:rPr lang="en-US" sz="2400" dirty="0"/>
              <a:t>Users will want to </a:t>
            </a:r>
            <a:r>
              <a:rPr lang="en-US" sz="2400" dirty="0">
                <a:solidFill>
                  <a:srgbClr val="FFFF00"/>
                </a:solidFill>
              </a:rPr>
              <a:t>save often</a:t>
            </a:r>
            <a:r>
              <a:rPr lang="en-US" sz="2400" dirty="0"/>
              <a:t> so as not to lose data entered when the timer expires.</a:t>
            </a:r>
          </a:p>
          <a:p>
            <a:r>
              <a:rPr lang="en-US" sz="2400" dirty="0"/>
              <a:t>To reset the session timer:</a:t>
            </a:r>
          </a:p>
          <a:p>
            <a:pPr lvl="1"/>
            <a:r>
              <a:rPr lang="en-US" sz="2400" dirty="0"/>
              <a:t>Click on any link in the application.</a:t>
            </a:r>
          </a:p>
          <a:p>
            <a:pPr lvl="1"/>
            <a:r>
              <a:rPr lang="en-US" sz="2400" dirty="0"/>
              <a:t>Use the “Go To” or “Save and Go To” navigation to another page or stay on the current page.</a:t>
            </a:r>
          </a:p>
          <a:p>
            <a:endParaRPr lang="en-US" dirty="0"/>
          </a:p>
        </p:txBody>
      </p:sp>
      <p:sp>
        <p:nvSpPr>
          <p:cNvPr id="5" name="Footer Placeholder 4">
            <a:extLst>
              <a:ext uri="{FF2B5EF4-FFF2-40B4-BE49-F238E27FC236}">
                <a16:creationId xmlns:a16="http://schemas.microsoft.com/office/drawing/2014/main" id="{1ADC1A6B-EF0F-44DD-9809-E1E4D6E3CD11}"/>
              </a:ext>
            </a:extLst>
          </p:cNvPr>
          <p:cNvSpPr>
            <a:spLocks noGrp="1"/>
          </p:cNvSpPr>
          <p:nvPr>
            <p:ph type="ftr" sz="quarter" idx="11"/>
          </p:nvPr>
        </p:nvSpPr>
        <p:spPr/>
        <p:txBody>
          <a:bodyPr/>
          <a:lstStyle/>
          <a:p>
            <a:r>
              <a:rPr lang="en-US"/>
              <a:t>General Site Navigation</a:t>
            </a:r>
            <a:endParaRPr lang="en-US" dirty="0"/>
          </a:p>
        </p:txBody>
      </p:sp>
      <p:sp>
        <p:nvSpPr>
          <p:cNvPr id="6" name="Slide Number Placeholder 5">
            <a:extLst>
              <a:ext uri="{FF2B5EF4-FFF2-40B4-BE49-F238E27FC236}">
                <a16:creationId xmlns:a16="http://schemas.microsoft.com/office/drawing/2014/main" id="{7FDB8753-EE60-4FE8-BEDE-2934684CE1EE}"/>
              </a:ext>
            </a:extLst>
          </p:cNvPr>
          <p:cNvSpPr>
            <a:spLocks noGrp="1"/>
          </p:cNvSpPr>
          <p:nvPr>
            <p:ph type="sldNum" sz="quarter" idx="12"/>
          </p:nvPr>
        </p:nvSpPr>
        <p:spPr/>
        <p:txBody>
          <a:bodyPr/>
          <a:lstStyle/>
          <a:p>
            <a:fld id="{F5DFE7D2-B5A6-415F-AB98-5C760E3C03B9}" type="slidenum">
              <a:rPr lang="en-US" smtClean="0"/>
              <a:pPr/>
              <a:t>19</a:t>
            </a:fld>
            <a:endParaRPr lang="en-US" dirty="0"/>
          </a:p>
        </p:txBody>
      </p:sp>
      <p:pic>
        <p:nvPicPr>
          <p:cNvPr id="10" name="Picture 9" descr="Session time remaining field in GEM$">
            <a:extLst>
              <a:ext uri="{FF2B5EF4-FFF2-40B4-BE49-F238E27FC236}">
                <a16:creationId xmlns:a16="http://schemas.microsoft.com/office/drawing/2014/main" id="{241E8333-D9CF-439C-8F0E-A7F95D2A98F1}"/>
              </a:ext>
            </a:extLst>
          </p:cNvPr>
          <p:cNvPicPr>
            <a:picLocks noChangeAspect="1"/>
          </p:cNvPicPr>
          <p:nvPr/>
        </p:nvPicPr>
        <p:blipFill>
          <a:blip r:embed="rId2"/>
          <a:stretch>
            <a:fillRect/>
          </a:stretch>
        </p:blipFill>
        <p:spPr>
          <a:xfrm>
            <a:off x="5562600" y="1905000"/>
            <a:ext cx="2257143" cy="533333"/>
          </a:xfrm>
          <a:prstGeom prst="rect">
            <a:avLst/>
          </a:prstGeom>
        </p:spPr>
      </p:pic>
    </p:spTree>
    <p:extLst>
      <p:ext uri="{BB962C8B-B14F-4D97-AF65-F5344CB8AC3E}">
        <p14:creationId xmlns:p14="http://schemas.microsoft.com/office/powerpoint/2010/main" val="607639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Agenda</a:t>
            </a:r>
          </a:p>
        </p:txBody>
      </p:sp>
      <p:sp>
        <p:nvSpPr>
          <p:cNvPr id="3" name="Content Placeholder 2"/>
          <p:cNvSpPr>
            <a:spLocks noGrp="1"/>
          </p:cNvSpPr>
          <p:nvPr>
            <p:ph sz="half" idx="1"/>
          </p:nvPr>
        </p:nvSpPr>
        <p:spPr>
          <a:xfrm>
            <a:off x="457200" y="1600200"/>
            <a:ext cx="8305800" cy="4525963"/>
          </a:xfrm>
        </p:spPr>
        <p:txBody>
          <a:bodyPr>
            <a:normAutofit/>
          </a:bodyPr>
          <a:lstStyle/>
          <a:p>
            <a:r>
              <a:rPr lang="en-US" sz="3600" dirty="0"/>
              <a:t>The Purpose of this Training</a:t>
            </a:r>
          </a:p>
          <a:p>
            <a:r>
              <a:rPr lang="en-US" sz="3600" dirty="0"/>
              <a:t>Users and Roles</a:t>
            </a:r>
          </a:p>
          <a:p>
            <a:r>
              <a:rPr lang="en-US" sz="3600" dirty="0"/>
              <a:t>Funding Application Roles</a:t>
            </a:r>
          </a:p>
          <a:p>
            <a:r>
              <a:rPr lang="en-US" sz="3600" dirty="0"/>
              <a:t>System Navigation</a:t>
            </a:r>
          </a:p>
        </p:txBody>
      </p:sp>
      <p:sp>
        <p:nvSpPr>
          <p:cNvPr id="4" name="Footer Placeholder 3"/>
          <p:cNvSpPr>
            <a:spLocks noGrp="1"/>
          </p:cNvSpPr>
          <p:nvPr>
            <p:ph type="ftr" sz="quarter" idx="11"/>
          </p:nvPr>
        </p:nvSpPr>
        <p:spPr/>
        <p:txBody>
          <a:bodyPr/>
          <a:lstStyle/>
          <a:p>
            <a:r>
              <a:rPr lang="en-US" dirty="0"/>
              <a:t>General Site Navigation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2</a:t>
            </a:fld>
            <a:endParaRPr lang="en-US" dirty="0"/>
          </a:p>
        </p:txBody>
      </p:sp>
    </p:spTree>
    <p:extLst>
      <p:ext uri="{BB962C8B-B14F-4D97-AF65-F5344CB8AC3E}">
        <p14:creationId xmlns:p14="http://schemas.microsoft.com/office/powerpoint/2010/main" val="3025197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normAutofit/>
          </a:bodyPr>
          <a:lstStyle/>
          <a:p>
            <a:r>
              <a:rPr lang="en-US" dirty="0"/>
              <a:t>Saving and Navigation</a:t>
            </a:r>
          </a:p>
        </p:txBody>
      </p:sp>
      <p:sp>
        <p:nvSpPr>
          <p:cNvPr id="3" name="Content Placeholder 2"/>
          <p:cNvSpPr>
            <a:spLocks noGrp="1"/>
          </p:cNvSpPr>
          <p:nvPr>
            <p:ph sz="half" idx="1"/>
          </p:nvPr>
        </p:nvSpPr>
        <p:spPr>
          <a:xfrm>
            <a:off x="456405" y="1371600"/>
            <a:ext cx="8229600" cy="4343400"/>
          </a:xfrm>
        </p:spPr>
        <p:txBody>
          <a:bodyPr/>
          <a:lstStyle/>
          <a:p>
            <a:pPr>
              <a:spcBef>
                <a:spcPts val="600"/>
              </a:spcBef>
            </a:pPr>
            <a:r>
              <a:rPr lang="en-US" dirty="0"/>
              <a:t>Use the / </a:t>
            </a:r>
            <a:r>
              <a:rPr lang="en-US" b="1" dirty="0"/>
              <a:t>Save and Go To</a:t>
            </a:r>
            <a:r>
              <a:rPr lang="en-US" dirty="0"/>
              <a:t> menu options to save your work and to navigate between pages in a funding application.</a:t>
            </a:r>
          </a:p>
        </p:txBody>
      </p:sp>
      <p:sp>
        <p:nvSpPr>
          <p:cNvPr id="4" name="Footer Placeholder 3"/>
          <p:cNvSpPr>
            <a:spLocks noGrp="1"/>
          </p:cNvSpPr>
          <p:nvPr>
            <p:ph type="ftr" sz="quarter" idx="11"/>
          </p:nvPr>
        </p:nvSpPr>
        <p:spPr/>
        <p:txBody>
          <a:bodyPr/>
          <a:lstStyle/>
          <a:p>
            <a:r>
              <a:rPr lang="en-US"/>
              <a:t>Funding Application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20</a:t>
            </a:fld>
            <a:endParaRPr lang="en-US"/>
          </a:p>
        </p:txBody>
      </p:sp>
      <p:pic>
        <p:nvPicPr>
          <p:cNvPr id="7" name="Picture 6" descr="Save and Go To menu in GEM$ selected and Title III, Part A: Immigrant Children and Youth sub-menu highlighted">
            <a:extLst>
              <a:ext uri="{FF2B5EF4-FFF2-40B4-BE49-F238E27FC236}">
                <a16:creationId xmlns:a16="http://schemas.microsoft.com/office/drawing/2014/main" id="{6EEC9142-95B5-4D56-A770-4FDB687BCD8C}"/>
              </a:ext>
            </a:extLst>
          </p:cNvPr>
          <p:cNvPicPr>
            <a:picLocks noChangeAspect="1"/>
          </p:cNvPicPr>
          <p:nvPr/>
        </p:nvPicPr>
        <p:blipFill>
          <a:blip r:embed="rId2"/>
          <a:stretch>
            <a:fillRect/>
          </a:stretch>
        </p:blipFill>
        <p:spPr>
          <a:xfrm>
            <a:off x="1109300" y="2934019"/>
            <a:ext cx="6923809" cy="2552381"/>
          </a:xfrm>
          <a:prstGeom prst="rect">
            <a:avLst/>
          </a:prstGeom>
          <a:ln>
            <a:solidFill>
              <a:schemeClr val="accent1"/>
            </a:solidFill>
          </a:ln>
        </p:spPr>
      </p:pic>
    </p:spTree>
    <p:extLst>
      <p:ext uri="{BB962C8B-B14F-4D97-AF65-F5344CB8AC3E}">
        <p14:creationId xmlns:p14="http://schemas.microsoft.com/office/powerpoint/2010/main" val="2419031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Demonstration</a:t>
            </a:r>
          </a:p>
        </p:txBody>
      </p:sp>
      <p:sp>
        <p:nvSpPr>
          <p:cNvPr id="5" name="Footer Placeholder 4"/>
          <p:cNvSpPr>
            <a:spLocks noGrp="1"/>
          </p:cNvSpPr>
          <p:nvPr>
            <p:ph type="ftr" sz="quarter" idx="11"/>
          </p:nvPr>
        </p:nvSpPr>
        <p:spPr/>
        <p:txBody>
          <a:bodyPr/>
          <a:lstStyle/>
          <a:p>
            <a:r>
              <a:rPr lang="en-US" sz="1200" dirty="0"/>
              <a:t>General Site Navigation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21</a:t>
            </a:fld>
            <a:endParaRPr lang="en-US" dirty="0"/>
          </a:p>
        </p:txBody>
      </p:sp>
    </p:spTree>
    <p:extLst>
      <p:ext uri="{BB962C8B-B14F-4D97-AF65-F5344CB8AC3E}">
        <p14:creationId xmlns:p14="http://schemas.microsoft.com/office/powerpoint/2010/main" val="1283084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Today’s Purpose</a:t>
            </a:r>
          </a:p>
        </p:txBody>
      </p:sp>
      <p:sp>
        <p:nvSpPr>
          <p:cNvPr id="3" name="Content Placeholder 2"/>
          <p:cNvSpPr>
            <a:spLocks noGrp="1"/>
          </p:cNvSpPr>
          <p:nvPr>
            <p:ph sz="half" idx="1"/>
          </p:nvPr>
        </p:nvSpPr>
        <p:spPr>
          <a:xfrm>
            <a:off x="457200" y="1371600"/>
            <a:ext cx="8305800" cy="4525963"/>
          </a:xfrm>
        </p:spPr>
        <p:txBody>
          <a:bodyPr>
            <a:normAutofit lnSpcReduction="10000"/>
          </a:bodyPr>
          <a:lstStyle/>
          <a:p>
            <a:pPr>
              <a:lnSpc>
                <a:spcPct val="110000"/>
              </a:lnSpc>
              <a:spcBef>
                <a:spcPts val="0"/>
              </a:spcBef>
              <a:spcAft>
                <a:spcPts val="600"/>
              </a:spcAft>
            </a:pPr>
            <a:r>
              <a:rPr lang="en-US" dirty="0"/>
              <a:t>Beginning with grants in the 2023-24 fiscal year, grant applicants will use the GEM$ grants management system to apply for funds for education grants in Massachusetts.</a:t>
            </a:r>
          </a:p>
          <a:p>
            <a:pPr>
              <a:lnSpc>
                <a:spcPct val="110000"/>
              </a:lnSpc>
              <a:spcBef>
                <a:spcPts val="0"/>
              </a:spcBef>
              <a:spcAft>
                <a:spcPts val="600"/>
              </a:spcAft>
            </a:pPr>
            <a:r>
              <a:rPr lang="en-US" dirty="0"/>
              <a:t>The purpose of this webinar is to train new GEM$ users who work with grants that will go live during the month of May 2023.</a:t>
            </a:r>
          </a:p>
          <a:p>
            <a:pPr>
              <a:lnSpc>
                <a:spcPct val="110000"/>
              </a:lnSpc>
              <a:spcBef>
                <a:spcPts val="0"/>
              </a:spcBef>
              <a:spcAft>
                <a:spcPts val="600"/>
              </a:spcAft>
            </a:pPr>
            <a:r>
              <a:rPr lang="en-US" dirty="0"/>
              <a:t>The slide deck and the contents of this training will also apply to funding applications that go live at a later date.</a:t>
            </a:r>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3</a:t>
            </a:fld>
            <a:endParaRPr lang="en-US" dirty="0"/>
          </a:p>
        </p:txBody>
      </p:sp>
    </p:spTree>
    <p:extLst>
      <p:ext uri="{BB962C8B-B14F-4D97-AF65-F5344CB8AC3E}">
        <p14:creationId xmlns:p14="http://schemas.microsoft.com/office/powerpoint/2010/main" val="814866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May 2023 Funding Applications</a:t>
            </a:r>
          </a:p>
        </p:txBody>
      </p:sp>
      <p:sp>
        <p:nvSpPr>
          <p:cNvPr id="3" name="Content Placeholder 2"/>
          <p:cNvSpPr>
            <a:spLocks noGrp="1"/>
          </p:cNvSpPr>
          <p:nvPr>
            <p:ph sz="half" idx="1"/>
          </p:nvPr>
        </p:nvSpPr>
        <p:spPr>
          <a:xfrm>
            <a:off x="457200" y="1371600"/>
            <a:ext cx="8305800" cy="4525963"/>
          </a:xfrm>
        </p:spPr>
        <p:txBody>
          <a:bodyPr>
            <a:normAutofit fontScale="25000" lnSpcReduction="20000"/>
          </a:bodyPr>
          <a:lstStyle/>
          <a:p>
            <a:pPr marL="0" indent="0">
              <a:lnSpc>
                <a:spcPct val="110000"/>
              </a:lnSpc>
              <a:spcBef>
                <a:spcPts val="0"/>
              </a:spcBef>
              <a:spcAft>
                <a:spcPts val="600"/>
              </a:spcAft>
              <a:buNone/>
            </a:pPr>
            <a:r>
              <a:rPr lang="en-US" sz="8000" dirty="0"/>
              <a:t>CTE (true competitive)</a:t>
            </a:r>
          </a:p>
          <a:p>
            <a:pPr>
              <a:lnSpc>
                <a:spcPct val="110000"/>
              </a:lnSpc>
              <a:spcBef>
                <a:spcPts val="0"/>
              </a:spcBef>
              <a:spcAft>
                <a:spcPts val="600"/>
              </a:spcAft>
            </a:pPr>
            <a:r>
              <a:rPr lang="en-US" sz="8000" dirty="0"/>
              <a:t>1. 0412 Career and Technical Education Partnership Grant</a:t>
            </a:r>
          </a:p>
          <a:p>
            <a:pPr>
              <a:lnSpc>
                <a:spcPct val="110000"/>
              </a:lnSpc>
              <a:spcBef>
                <a:spcPts val="0"/>
              </a:spcBef>
              <a:spcAft>
                <a:spcPts val="600"/>
              </a:spcAft>
            </a:pPr>
            <a:r>
              <a:rPr lang="en-US" sz="8000" dirty="0"/>
              <a:t>2. 0418/0436 Innovative Pathways Planning Grant</a:t>
            </a:r>
          </a:p>
          <a:p>
            <a:pPr marL="0" indent="0">
              <a:lnSpc>
                <a:spcPct val="110000"/>
              </a:lnSpc>
              <a:spcBef>
                <a:spcPts val="0"/>
              </a:spcBef>
              <a:spcAft>
                <a:spcPts val="600"/>
              </a:spcAft>
              <a:buNone/>
            </a:pPr>
            <a:r>
              <a:rPr lang="en-US" sz="8000" dirty="0"/>
              <a:t>ACLS (competitive--competition is not occurring in GEM$)</a:t>
            </a:r>
          </a:p>
          <a:p>
            <a:pPr>
              <a:lnSpc>
                <a:spcPct val="110000"/>
              </a:lnSpc>
              <a:spcBef>
                <a:spcPts val="0"/>
              </a:spcBef>
              <a:spcAft>
                <a:spcPts val="600"/>
              </a:spcAft>
            </a:pPr>
            <a:r>
              <a:rPr lang="en-US" sz="8000" dirty="0"/>
              <a:t>1. 0287 Primary Instruction by Volunteers</a:t>
            </a:r>
          </a:p>
          <a:p>
            <a:pPr>
              <a:lnSpc>
                <a:spcPct val="110000"/>
              </a:lnSpc>
              <a:spcBef>
                <a:spcPts val="0"/>
              </a:spcBef>
              <a:spcAft>
                <a:spcPts val="600"/>
              </a:spcAft>
            </a:pPr>
            <a:r>
              <a:rPr lang="en-US" sz="8000" dirty="0"/>
              <a:t>2. 0285/0563 Adult Education in Correctional Institutions Program</a:t>
            </a:r>
          </a:p>
          <a:p>
            <a:pPr>
              <a:lnSpc>
                <a:spcPct val="110000"/>
              </a:lnSpc>
              <a:spcBef>
                <a:spcPts val="0"/>
              </a:spcBef>
              <a:spcAft>
                <a:spcPts val="600"/>
              </a:spcAft>
            </a:pPr>
            <a:r>
              <a:rPr lang="en-US" sz="8000" dirty="0"/>
              <a:t>3. 0340/0345/359a Adult Education and Family Literacy Services</a:t>
            </a:r>
          </a:p>
          <a:p>
            <a:pPr>
              <a:lnSpc>
                <a:spcPct val="110000"/>
              </a:lnSpc>
              <a:spcBef>
                <a:spcPts val="0"/>
              </a:spcBef>
              <a:spcAft>
                <a:spcPts val="600"/>
              </a:spcAft>
            </a:pPr>
            <a:r>
              <a:rPr lang="en-US" sz="8000" dirty="0"/>
              <a:t>4. 0538 Adult Education Virtual School System (State)</a:t>
            </a:r>
          </a:p>
          <a:p>
            <a:pPr>
              <a:lnSpc>
                <a:spcPct val="110000"/>
              </a:lnSpc>
              <a:spcBef>
                <a:spcPts val="0"/>
              </a:spcBef>
              <a:spcAft>
                <a:spcPts val="600"/>
              </a:spcAft>
            </a:pPr>
            <a:r>
              <a:rPr lang="en-US" sz="8000" dirty="0"/>
              <a:t>5. 0661/0671/359b </a:t>
            </a:r>
            <a:r>
              <a:rPr lang="en-US" sz="8000" dirty="0" err="1"/>
              <a:t>MassSTEP</a:t>
            </a:r>
            <a:r>
              <a:rPr lang="en-US" sz="8000" dirty="0"/>
              <a:t> ABE and </a:t>
            </a:r>
            <a:r>
              <a:rPr lang="en-US" sz="8000" dirty="0" err="1"/>
              <a:t>MassSTEP</a:t>
            </a:r>
            <a:r>
              <a:rPr lang="en-US" sz="8000" dirty="0"/>
              <a:t> ESOL Planning</a:t>
            </a:r>
          </a:p>
          <a:p>
            <a:pPr marL="0" indent="0">
              <a:lnSpc>
                <a:spcPct val="110000"/>
              </a:lnSpc>
              <a:spcBef>
                <a:spcPts val="0"/>
              </a:spcBef>
              <a:spcAft>
                <a:spcPts val="600"/>
              </a:spcAft>
              <a:buNone/>
            </a:pPr>
            <a:r>
              <a:rPr lang="en-US" sz="8000" dirty="0"/>
              <a:t>SFS</a:t>
            </a:r>
          </a:p>
          <a:p>
            <a:pPr>
              <a:lnSpc>
                <a:spcPct val="110000"/>
              </a:lnSpc>
              <a:spcBef>
                <a:spcPts val="0"/>
              </a:spcBef>
              <a:spcAft>
                <a:spcPts val="600"/>
              </a:spcAft>
            </a:pPr>
            <a:r>
              <a:rPr lang="en-US" sz="8000" dirty="0"/>
              <a:t>1. 0467 Supporting Additional Learning Time (SALT) Grant (true competitive—</a:t>
            </a:r>
            <a:r>
              <a:rPr lang="en-US" sz="8000" dirty="0">
                <a:solidFill>
                  <a:srgbClr val="FFFF00"/>
                </a:solidFill>
              </a:rPr>
              <a:t>site-level</a:t>
            </a:r>
            <a:r>
              <a:rPr lang="en-US" sz="8000" dirty="0"/>
              <a:t>)</a:t>
            </a:r>
          </a:p>
          <a:p>
            <a:pPr>
              <a:lnSpc>
                <a:spcPct val="110000"/>
              </a:lnSpc>
              <a:spcBef>
                <a:spcPts val="0"/>
              </a:spcBef>
              <a:spcAft>
                <a:spcPts val="600"/>
              </a:spcAft>
            </a:pPr>
            <a:r>
              <a:rPr lang="en-US" sz="8000" dirty="0"/>
              <a:t>2. 0791 Recovery HS Program (targeted)</a:t>
            </a:r>
          </a:p>
          <a:p>
            <a:pPr marL="0" indent="0">
              <a:lnSpc>
                <a:spcPct val="110000"/>
              </a:lnSpc>
              <a:spcBef>
                <a:spcPts val="0"/>
              </a:spcBef>
              <a:spcAft>
                <a:spcPts val="600"/>
              </a:spcAft>
              <a:buNone/>
            </a:pPr>
            <a:endParaRPr lang="en-US"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4</a:t>
            </a:fld>
            <a:endParaRPr lang="en-US" dirty="0"/>
          </a:p>
        </p:txBody>
      </p:sp>
    </p:spTree>
    <p:extLst>
      <p:ext uri="{BB962C8B-B14F-4D97-AF65-F5344CB8AC3E}">
        <p14:creationId xmlns:p14="http://schemas.microsoft.com/office/powerpoint/2010/main" val="1359529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Entitlement vs Competitive</a:t>
            </a:r>
          </a:p>
        </p:txBody>
      </p:sp>
      <p:sp>
        <p:nvSpPr>
          <p:cNvPr id="3" name="Content Placeholder 2"/>
          <p:cNvSpPr>
            <a:spLocks noGrp="1"/>
          </p:cNvSpPr>
          <p:nvPr>
            <p:ph sz="half" idx="1"/>
          </p:nvPr>
        </p:nvSpPr>
        <p:spPr>
          <a:xfrm>
            <a:off x="457200" y="1371600"/>
            <a:ext cx="8305800" cy="4525963"/>
          </a:xfrm>
        </p:spPr>
        <p:txBody>
          <a:bodyPr>
            <a:normAutofit fontScale="85000" lnSpcReduction="10000"/>
          </a:bodyPr>
          <a:lstStyle/>
          <a:p>
            <a:pPr marL="0" indent="0">
              <a:lnSpc>
                <a:spcPct val="110000"/>
              </a:lnSpc>
              <a:spcBef>
                <a:spcPts val="0"/>
              </a:spcBef>
              <a:spcAft>
                <a:spcPts val="600"/>
              </a:spcAft>
              <a:buNone/>
            </a:pPr>
            <a:r>
              <a:rPr lang="en-US" dirty="0"/>
              <a:t>Entitlement (formula) grants</a:t>
            </a:r>
          </a:p>
          <a:p>
            <a:pPr>
              <a:lnSpc>
                <a:spcPct val="110000"/>
              </a:lnSpc>
              <a:spcBef>
                <a:spcPts val="0"/>
              </a:spcBef>
              <a:spcAft>
                <a:spcPts val="600"/>
              </a:spcAft>
            </a:pPr>
            <a:r>
              <a:rPr lang="en-US" dirty="0"/>
              <a:t>For entitlement grants, the applicant will know the allocation before beginning to enter responses in the grant. The grantee will submit a budget to reflect the allocation. Examples include Title I, Title II, and IDEA grants.</a:t>
            </a:r>
          </a:p>
          <a:p>
            <a:pPr marL="0" indent="0">
              <a:lnSpc>
                <a:spcPct val="110000"/>
              </a:lnSpc>
              <a:spcBef>
                <a:spcPts val="0"/>
              </a:spcBef>
              <a:spcAft>
                <a:spcPts val="600"/>
              </a:spcAft>
              <a:buNone/>
            </a:pPr>
            <a:r>
              <a:rPr lang="en-US" dirty="0"/>
              <a:t>Competitive grants (for grant competition in GEM$)</a:t>
            </a:r>
          </a:p>
          <a:p>
            <a:pPr>
              <a:lnSpc>
                <a:spcPct val="110000"/>
              </a:lnSpc>
              <a:spcBef>
                <a:spcPts val="0"/>
              </a:spcBef>
              <a:spcAft>
                <a:spcPts val="600"/>
              </a:spcAft>
            </a:pPr>
            <a:r>
              <a:rPr lang="en-US" dirty="0"/>
              <a:t>For competitive grants, the user will budget and enter data with no allocation designated. If awarded, the grantee will update their budget to reflect their awarded allocation. Examples include 21</a:t>
            </a:r>
            <a:r>
              <a:rPr lang="en-US" baseline="30000" dirty="0"/>
              <a:t>st</a:t>
            </a:r>
            <a:r>
              <a:rPr lang="en-US" dirty="0"/>
              <a:t> Century, CTE Innovative Pathways Planning Grant and CTE Partnership Grant.</a:t>
            </a:r>
          </a:p>
          <a:p>
            <a:pPr marL="0" indent="0">
              <a:lnSpc>
                <a:spcPct val="110000"/>
              </a:lnSpc>
              <a:spcBef>
                <a:spcPts val="0"/>
              </a:spcBef>
              <a:spcAft>
                <a:spcPts val="600"/>
              </a:spcAft>
              <a:buNone/>
            </a:pPr>
            <a:endParaRPr lang="en-US"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5</a:t>
            </a:fld>
            <a:endParaRPr lang="en-US" dirty="0"/>
          </a:p>
        </p:txBody>
      </p:sp>
    </p:spTree>
    <p:extLst>
      <p:ext uri="{BB962C8B-B14F-4D97-AF65-F5344CB8AC3E}">
        <p14:creationId xmlns:p14="http://schemas.microsoft.com/office/powerpoint/2010/main" val="2863347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Competitive Grants</a:t>
            </a:r>
          </a:p>
        </p:txBody>
      </p:sp>
      <p:sp>
        <p:nvSpPr>
          <p:cNvPr id="3" name="Content Placeholder 2"/>
          <p:cNvSpPr>
            <a:spLocks noGrp="1"/>
          </p:cNvSpPr>
          <p:nvPr>
            <p:ph sz="half" idx="1"/>
          </p:nvPr>
        </p:nvSpPr>
        <p:spPr>
          <a:xfrm>
            <a:off x="457200" y="1371600"/>
            <a:ext cx="8305800" cy="4525963"/>
          </a:xfrm>
        </p:spPr>
        <p:txBody>
          <a:bodyPr>
            <a:normAutofit fontScale="92500" lnSpcReduction="10000"/>
          </a:bodyPr>
          <a:lstStyle/>
          <a:p>
            <a:pPr>
              <a:lnSpc>
                <a:spcPct val="110000"/>
              </a:lnSpc>
              <a:spcBef>
                <a:spcPts val="0"/>
              </a:spcBef>
              <a:spcAft>
                <a:spcPts val="600"/>
              </a:spcAft>
            </a:pPr>
            <a:r>
              <a:rPr lang="en-US" dirty="0"/>
              <a:t>Competitive Continuation grants are in Year 2 (or later) of a multi-year award. In most cases, these grantees are award of their funding and allocations are loaded for applicants to budget.</a:t>
            </a:r>
          </a:p>
          <a:p>
            <a:pPr>
              <a:lnSpc>
                <a:spcPct val="110000"/>
              </a:lnSpc>
              <a:spcBef>
                <a:spcPts val="0"/>
              </a:spcBef>
              <a:spcAft>
                <a:spcPts val="600"/>
              </a:spcAft>
            </a:pPr>
            <a:r>
              <a:rPr lang="en-US" dirty="0"/>
              <a:t>This scenario also applies to grants that were competed outside of the GEM$ system. Examples include grants for Adult Education (ACLS).</a:t>
            </a:r>
          </a:p>
          <a:p>
            <a:pPr>
              <a:lnSpc>
                <a:spcPct val="110000"/>
              </a:lnSpc>
              <a:spcBef>
                <a:spcPts val="0"/>
              </a:spcBef>
              <a:spcAft>
                <a:spcPts val="600"/>
              </a:spcAft>
            </a:pPr>
            <a:r>
              <a:rPr lang="en-US" dirty="0"/>
              <a:t>Targeted grants fall into this category as well. Allocations are loaded for targeted grants, examples include CTE 400 &amp; 401 grants.</a:t>
            </a:r>
          </a:p>
          <a:p>
            <a:pPr marL="0" indent="0">
              <a:lnSpc>
                <a:spcPct val="110000"/>
              </a:lnSpc>
              <a:spcBef>
                <a:spcPts val="0"/>
              </a:spcBef>
              <a:spcAft>
                <a:spcPts val="600"/>
              </a:spcAft>
              <a:buNone/>
            </a:pPr>
            <a:endParaRPr lang="en-US"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6</a:t>
            </a:fld>
            <a:endParaRPr lang="en-US" dirty="0"/>
          </a:p>
        </p:txBody>
      </p:sp>
    </p:spTree>
    <p:extLst>
      <p:ext uri="{BB962C8B-B14F-4D97-AF65-F5344CB8AC3E}">
        <p14:creationId xmlns:p14="http://schemas.microsoft.com/office/powerpoint/2010/main" val="114495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Users &amp; Roles</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General Site Navigation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7</a:t>
            </a:fld>
            <a:endParaRPr lang="en-US" dirty="0"/>
          </a:p>
        </p:txBody>
      </p:sp>
    </p:spTree>
    <p:extLst>
      <p:ext uri="{BB962C8B-B14F-4D97-AF65-F5344CB8AC3E}">
        <p14:creationId xmlns:p14="http://schemas.microsoft.com/office/powerpoint/2010/main" val="1531395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1A69785-65A9-47A3-9962-FD4F9765731B}"/>
              </a:ext>
            </a:extLst>
          </p:cNvPr>
          <p:cNvSpPr>
            <a:spLocks noGrp="1"/>
          </p:cNvSpPr>
          <p:nvPr>
            <p:ph type="title"/>
          </p:nvPr>
        </p:nvSpPr>
        <p:spPr/>
        <p:txBody>
          <a:bodyPr/>
          <a:lstStyle/>
          <a:p>
            <a:r>
              <a:rPr lang="en-US" dirty="0"/>
              <a:t>User Information for Go-Live</a:t>
            </a:r>
          </a:p>
        </p:txBody>
      </p:sp>
      <p:sp>
        <p:nvSpPr>
          <p:cNvPr id="8" name="Content Placeholder 7">
            <a:extLst>
              <a:ext uri="{FF2B5EF4-FFF2-40B4-BE49-F238E27FC236}">
                <a16:creationId xmlns:a16="http://schemas.microsoft.com/office/drawing/2014/main" id="{47E0B6BE-16AC-4434-ADC7-CF812890AF73}"/>
              </a:ext>
            </a:extLst>
          </p:cNvPr>
          <p:cNvSpPr>
            <a:spLocks noGrp="1"/>
          </p:cNvSpPr>
          <p:nvPr>
            <p:ph idx="1"/>
          </p:nvPr>
        </p:nvSpPr>
        <p:spPr/>
        <p:txBody>
          <a:bodyPr>
            <a:normAutofit lnSpcReduction="10000"/>
          </a:bodyPr>
          <a:lstStyle/>
          <a:p>
            <a:pPr marL="0" indent="0">
              <a:buNone/>
            </a:pPr>
            <a:r>
              <a:rPr lang="en-US" dirty="0"/>
              <a:t>DESE has collected user information for some grants. For user accounts and roles that have been created </a:t>
            </a:r>
            <a:r>
              <a:rPr lang="en-US" dirty="0">
                <a:solidFill>
                  <a:srgbClr val="FFFF00"/>
                </a:solidFill>
              </a:rPr>
              <a:t>in bulk</a:t>
            </a:r>
            <a:r>
              <a:rPr lang="en-US" dirty="0"/>
              <a:t> based on data provided by DESE.</a:t>
            </a:r>
          </a:p>
          <a:p>
            <a:r>
              <a:rPr lang="en-US" dirty="0"/>
              <a:t>If your account was created </a:t>
            </a:r>
            <a:r>
              <a:rPr lang="en-US" dirty="0">
                <a:solidFill>
                  <a:srgbClr val="FFFF00"/>
                </a:solidFill>
              </a:rPr>
              <a:t>in bulk</a:t>
            </a:r>
            <a:r>
              <a:rPr lang="en-US" dirty="0"/>
              <a:t>, you will not receive an email from GEM$. </a:t>
            </a:r>
          </a:p>
          <a:p>
            <a:r>
              <a:rPr lang="en-US" dirty="0"/>
              <a:t>You will need to navigate to the GEM$ site and click on “Forgot your password?” to receive an email to set up your password.</a:t>
            </a:r>
          </a:p>
        </p:txBody>
      </p:sp>
      <p:sp>
        <p:nvSpPr>
          <p:cNvPr id="5" name="Footer Placeholder 4">
            <a:extLst>
              <a:ext uri="{FF2B5EF4-FFF2-40B4-BE49-F238E27FC236}">
                <a16:creationId xmlns:a16="http://schemas.microsoft.com/office/drawing/2014/main" id="{F76BB930-2BBE-4372-B94C-B1B2F08FACBC}"/>
              </a:ext>
            </a:extLst>
          </p:cNvPr>
          <p:cNvSpPr>
            <a:spLocks noGrp="1"/>
          </p:cNvSpPr>
          <p:nvPr>
            <p:ph type="ftr" sz="quarter" idx="11"/>
          </p:nvPr>
        </p:nvSpPr>
        <p:spPr/>
        <p:txBody>
          <a:bodyPr/>
          <a:lstStyle/>
          <a:p>
            <a:r>
              <a:rPr lang="en-US"/>
              <a:t>General Site Navigation</a:t>
            </a:r>
            <a:endParaRPr lang="en-US" dirty="0"/>
          </a:p>
        </p:txBody>
      </p:sp>
      <p:sp>
        <p:nvSpPr>
          <p:cNvPr id="6" name="Slide Number Placeholder 5">
            <a:extLst>
              <a:ext uri="{FF2B5EF4-FFF2-40B4-BE49-F238E27FC236}">
                <a16:creationId xmlns:a16="http://schemas.microsoft.com/office/drawing/2014/main" id="{51082E34-9E90-4C8D-8C23-24C09E2D3EE2}"/>
              </a:ext>
            </a:extLst>
          </p:cNvPr>
          <p:cNvSpPr>
            <a:spLocks noGrp="1"/>
          </p:cNvSpPr>
          <p:nvPr>
            <p:ph type="sldNum" sz="quarter" idx="12"/>
          </p:nvPr>
        </p:nvSpPr>
        <p:spPr/>
        <p:txBody>
          <a:bodyPr/>
          <a:lstStyle/>
          <a:p>
            <a:fld id="{F5DFE7D2-B5A6-415F-AB98-5C760E3C03B9}" type="slidenum">
              <a:rPr lang="en-US" smtClean="0"/>
              <a:pPr/>
              <a:t>8</a:t>
            </a:fld>
            <a:endParaRPr lang="en-US" dirty="0"/>
          </a:p>
        </p:txBody>
      </p:sp>
    </p:spTree>
    <p:extLst>
      <p:ext uri="{BB962C8B-B14F-4D97-AF65-F5344CB8AC3E}">
        <p14:creationId xmlns:p14="http://schemas.microsoft.com/office/powerpoint/2010/main" val="3260582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1A69785-65A9-47A3-9962-FD4F9765731B}"/>
              </a:ext>
            </a:extLst>
          </p:cNvPr>
          <p:cNvSpPr>
            <a:spLocks noGrp="1"/>
          </p:cNvSpPr>
          <p:nvPr>
            <p:ph type="title"/>
          </p:nvPr>
        </p:nvSpPr>
        <p:spPr/>
        <p:txBody>
          <a:bodyPr/>
          <a:lstStyle/>
          <a:p>
            <a:r>
              <a:rPr lang="en-US" dirty="0"/>
              <a:t>User Information for Go-Live (2)</a:t>
            </a:r>
          </a:p>
        </p:txBody>
      </p:sp>
      <p:sp>
        <p:nvSpPr>
          <p:cNvPr id="8" name="Content Placeholder 7">
            <a:extLst>
              <a:ext uri="{FF2B5EF4-FFF2-40B4-BE49-F238E27FC236}">
                <a16:creationId xmlns:a16="http://schemas.microsoft.com/office/drawing/2014/main" id="{47E0B6BE-16AC-4434-ADC7-CF812890AF73}"/>
              </a:ext>
            </a:extLst>
          </p:cNvPr>
          <p:cNvSpPr>
            <a:spLocks noGrp="1"/>
          </p:cNvSpPr>
          <p:nvPr>
            <p:ph idx="1"/>
          </p:nvPr>
        </p:nvSpPr>
        <p:spPr/>
        <p:txBody>
          <a:bodyPr>
            <a:normAutofit/>
          </a:bodyPr>
          <a:lstStyle/>
          <a:p>
            <a:r>
              <a:rPr lang="en-US" sz="2800" dirty="0"/>
              <a:t>If your account was NOT created </a:t>
            </a:r>
            <a:r>
              <a:rPr lang="en-US" sz="2800" dirty="0">
                <a:solidFill>
                  <a:srgbClr val="FFFF00"/>
                </a:solidFill>
              </a:rPr>
              <a:t>in bulk</a:t>
            </a:r>
            <a:r>
              <a:rPr lang="en-US" sz="2800" dirty="0"/>
              <a:t>, you will need to be added </a:t>
            </a:r>
            <a:r>
              <a:rPr lang="en-US" sz="2800" dirty="0">
                <a:solidFill>
                  <a:srgbClr val="FFFF00"/>
                </a:solidFill>
              </a:rPr>
              <a:t>individually </a:t>
            </a:r>
            <a:r>
              <a:rPr lang="en-US" sz="2800" dirty="0"/>
              <a:t>by a User Access Administrator. To be added to GEM$, contact organization’s your User Access Administrator.</a:t>
            </a:r>
          </a:p>
          <a:p>
            <a:r>
              <a:rPr lang="en-US" sz="2800" dirty="0"/>
              <a:t>You may locate the name and contact information for your organization’s User Access Administrator in the GEM$ system without logging in.</a:t>
            </a:r>
          </a:p>
        </p:txBody>
      </p:sp>
      <p:sp>
        <p:nvSpPr>
          <p:cNvPr id="5" name="Footer Placeholder 4">
            <a:extLst>
              <a:ext uri="{FF2B5EF4-FFF2-40B4-BE49-F238E27FC236}">
                <a16:creationId xmlns:a16="http://schemas.microsoft.com/office/drawing/2014/main" id="{F76BB930-2BBE-4372-B94C-B1B2F08FACBC}"/>
              </a:ext>
            </a:extLst>
          </p:cNvPr>
          <p:cNvSpPr>
            <a:spLocks noGrp="1"/>
          </p:cNvSpPr>
          <p:nvPr>
            <p:ph type="ftr" sz="quarter" idx="11"/>
          </p:nvPr>
        </p:nvSpPr>
        <p:spPr/>
        <p:txBody>
          <a:bodyPr/>
          <a:lstStyle/>
          <a:p>
            <a:r>
              <a:rPr lang="en-US"/>
              <a:t>General Site Navigation</a:t>
            </a:r>
            <a:endParaRPr lang="en-US" dirty="0"/>
          </a:p>
        </p:txBody>
      </p:sp>
      <p:sp>
        <p:nvSpPr>
          <p:cNvPr id="6" name="Slide Number Placeholder 5">
            <a:extLst>
              <a:ext uri="{FF2B5EF4-FFF2-40B4-BE49-F238E27FC236}">
                <a16:creationId xmlns:a16="http://schemas.microsoft.com/office/drawing/2014/main" id="{51082E34-9E90-4C8D-8C23-24C09E2D3EE2}"/>
              </a:ext>
            </a:extLst>
          </p:cNvPr>
          <p:cNvSpPr>
            <a:spLocks noGrp="1"/>
          </p:cNvSpPr>
          <p:nvPr>
            <p:ph type="sldNum" sz="quarter" idx="12"/>
          </p:nvPr>
        </p:nvSpPr>
        <p:spPr/>
        <p:txBody>
          <a:bodyPr/>
          <a:lstStyle/>
          <a:p>
            <a:fld id="{F5DFE7D2-B5A6-415F-AB98-5C760E3C03B9}" type="slidenum">
              <a:rPr lang="en-US" smtClean="0"/>
              <a:pPr/>
              <a:t>9</a:t>
            </a:fld>
            <a:endParaRPr lang="en-US" dirty="0"/>
          </a:p>
        </p:txBody>
      </p:sp>
    </p:spTree>
    <p:extLst>
      <p:ext uri="{BB962C8B-B14F-4D97-AF65-F5344CB8AC3E}">
        <p14:creationId xmlns:p14="http://schemas.microsoft.com/office/powerpoint/2010/main" val="109335841"/>
      </p:ext>
    </p:extLst>
  </p:cSld>
  <p:clrMapOvr>
    <a:masterClrMapping/>
  </p:clrMapOvr>
</p:sld>
</file>

<file path=ppt/theme/theme1.xml><?xml version="1.0" encoding="utf-8"?>
<a:theme xmlns:a="http://schemas.openxmlformats.org/drawingml/2006/main" name="TP0300065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P0300065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ct:contentTypeSchema xmlns:ct="http://schemas.microsoft.com/office/2006/metadata/contentType" xmlns:ma="http://schemas.microsoft.com/office/2006/metadata/properties/metaAttributes" ct:_="" ma:_="" ma:contentTypeName="Document" ma:contentTypeID="0x010100A59D2FCE26A5CF42B73DB707666E1E83" ma:contentTypeVersion="15" ma:contentTypeDescription="Create a new document." ma:contentTypeScope="" ma:versionID="1af72b5b26078ec684c014664248f68a">
  <xsd:schema xmlns:xsd="http://www.w3.org/2001/XMLSchema" xmlns:xs="http://www.w3.org/2001/XMLSchema" xmlns:p="http://schemas.microsoft.com/office/2006/metadata/properties" xmlns:ns2="67cbf261-e971-4a38-83b4-d85e273e70b4" xmlns:ns3="46f7fc10-315f-4884-8231-57a9c90b9c56" targetNamespace="http://schemas.microsoft.com/office/2006/metadata/properties" ma:root="true" ma:fieldsID="bb835d52d0cf0a8e73d396e4057f0729" ns2:_="" ns3:_="">
    <xsd:import namespace="67cbf261-e971-4a38-83b4-d85e273e70b4"/>
    <xsd:import namespace="46f7fc10-315f-4884-8231-57a9c90b9c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cbf261-e971-4a38-83b4-d85e273e7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f7fc10-315f-4884-8231-57a9c90b9c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9dfc3a5-e0cb-420d-bb1c-baaddc6e8637}" ma:internalName="TaxCatchAll" ma:showField="CatchAllData" ma:web="46f7fc10-315f-4884-8231-57a9c90b9c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1166B3-510C-4168-855D-E12AF3EFF86F}">
  <ds:schemaRefs>
    <ds:schemaRef ds:uri="http://schemas.microsoft.com/sharepoint/v3/contenttype/forms"/>
  </ds:schemaRefs>
</ds:datastoreItem>
</file>

<file path=customXml/itemProps2.xml><?xml version="1.0" encoding="utf-8"?>
<ds:datastoreItem xmlns:ds="http://schemas.openxmlformats.org/officeDocument/2006/customXml" ds:itemID="{07275519-840A-4201-9780-FF90F411D5B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DC76A57-B8A9-4C5A-AFFD-2393228C40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cbf261-e971-4a38-83b4-d85e273e70b4"/>
    <ds:schemaRef ds:uri="46f7fc10-315f-4884-8231-57a9c90b9c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TP030006567</Template>
  <TotalTime>5242</TotalTime>
  <Words>1264</Words>
  <Application>Microsoft Office PowerPoint</Application>
  <PresentationFormat>On-screen Show (4:3)</PresentationFormat>
  <Paragraphs>169</Paragraphs>
  <Slides>21</Slides>
  <Notes>14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21</vt:i4>
      </vt:variant>
    </vt:vector>
  </HeadingPairs>
  <TitlesOfParts>
    <vt:vector size="25" baseType="lpstr">
      <vt:lpstr>Arial</vt:lpstr>
      <vt:lpstr>Calibri</vt:lpstr>
      <vt:lpstr>TP030006567</vt:lpstr>
      <vt:lpstr>1_TP030006567</vt:lpstr>
      <vt:lpstr>Grants Education Management System (GEM$) Department of Elementary &amp; Secondary Education (DESE)</vt:lpstr>
      <vt:lpstr>Agenda</vt:lpstr>
      <vt:lpstr>Today’s Purpose</vt:lpstr>
      <vt:lpstr>May 2023 Funding Applications</vt:lpstr>
      <vt:lpstr>Entitlement vs Competitive</vt:lpstr>
      <vt:lpstr>Competitive Grants</vt:lpstr>
      <vt:lpstr>Users &amp; Roles</vt:lpstr>
      <vt:lpstr>User Information for Go-Live</vt:lpstr>
      <vt:lpstr>User Information for Go-Live (2)</vt:lpstr>
      <vt:lpstr>User Information for Go-Live (3)</vt:lpstr>
      <vt:lpstr>User Access Training Resources</vt:lpstr>
      <vt:lpstr>Funding Application Roles</vt:lpstr>
      <vt:lpstr>Role Descriptions</vt:lpstr>
      <vt:lpstr>Modify User Profile</vt:lpstr>
      <vt:lpstr>System Navigation</vt:lpstr>
      <vt:lpstr>Accessing the System</vt:lpstr>
      <vt:lpstr>The Navigation Menu</vt:lpstr>
      <vt:lpstr>Navigation Menu and Tips</vt:lpstr>
      <vt:lpstr>Session Timeout</vt:lpstr>
      <vt:lpstr>Saving and Navigation</vt:lpstr>
      <vt:lpstr>Demonstration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Interactions of Life</dc:title>
  <dc:creator>Chris Line</dc:creator>
  <cp:lastModifiedBy>Resetarits, Jake S. (DESE)</cp:lastModifiedBy>
  <cp:revision>241</cp:revision>
  <dcterms:created xsi:type="dcterms:W3CDTF">2011-04-27T17:49:08Z</dcterms:created>
  <dcterms:modified xsi:type="dcterms:W3CDTF">2023-08-02T17:35:37Z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TC300065679990</vt:lpwstr>
  </property>
  <property fmtid="{D5CDD505-2E9C-101B-9397-08002B2CF9AE}" pid="3" name="ContentTypeId">
    <vt:lpwstr>0x010100A59D2FCE26A5CF42B73DB707666E1E83</vt:lpwstr>
  </property>
  <property fmtid="{D5CDD505-2E9C-101B-9397-08002B2CF9AE}" pid="4" name="_ExtendedDescription">
    <vt:lpwstr/>
  </property>
</Properties>
</file>