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29"/>
  </p:notesMasterIdLst>
  <p:handoutMasterIdLst>
    <p:handoutMasterId r:id="rId30"/>
  </p:handoutMasterIdLst>
  <p:sldIdLst>
    <p:sldId id="277" r:id="rId5"/>
    <p:sldId id="347" r:id="rId6"/>
    <p:sldId id="329" r:id="rId7"/>
    <p:sldId id="506" r:id="rId8"/>
    <p:sldId id="260" r:id="rId9"/>
    <p:sldId id="346" r:id="rId10"/>
    <p:sldId id="349" r:id="rId11"/>
    <p:sldId id="509" r:id="rId12"/>
    <p:sldId id="338" r:id="rId13"/>
    <p:sldId id="523" r:id="rId14"/>
    <p:sldId id="348" r:id="rId15"/>
    <p:sldId id="519" r:id="rId16"/>
    <p:sldId id="511" r:id="rId17"/>
    <p:sldId id="512" r:id="rId18"/>
    <p:sldId id="520" r:id="rId19"/>
    <p:sldId id="521" r:id="rId20"/>
    <p:sldId id="522" r:id="rId21"/>
    <p:sldId id="513" r:id="rId22"/>
    <p:sldId id="516" r:id="rId23"/>
    <p:sldId id="517" r:id="rId24"/>
    <p:sldId id="514" r:id="rId25"/>
    <p:sldId id="341" r:id="rId26"/>
    <p:sldId id="515" r:id="rId27"/>
    <p:sldId id="325" r:id="rId2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47"/>
            <p14:sldId id="329"/>
            <p14:sldId id="506"/>
            <p14:sldId id="260"/>
            <p14:sldId id="346"/>
            <p14:sldId id="349"/>
            <p14:sldId id="509"/>
            <p14:sldId id="338"/>
            <p14:sldId id="523"/>
            <p14:sldId id="348"/>
            <p14:sldId id="519"/>
            <p14:sldId id="511"/>
            <p14:sldId id="512"/>
            <p14:sldId id="520"/>
            <p14:sldId id="521"/>
            <p14:sldId id="522"/>
            <p14:sldId id="513"/>
            <p14:sldId id="516"/>
            <p14:sldId id="517"/>
            <p14:sldId id="514"/>
            <p14:sldId id="341"/>
            <p14:sldId id="515"/>
            <p14:sldId id="325"/>
          </p14:sldIdLst>
        </p14:section>
        <p14:section name="Basic text box" id="{DCD4DD07-CAF7-4E7A-9DCD-CDE5ABF2F3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nds-Bloom, Eleanor" initials="RE" lastIdx="45" clrIdx="0">
    <p:extLst>
      <p:ext uri="{19B8F6BF-5375-455C-9EA6-DF929625EA0E}">
        <p15:presenceInfo xmlns:p15="http://schemas.microsoft.com/office/powerpoint/2012/main" userId="S-1-5-21-875326689-928589111-1252796590-19785" providerId="AD"/>
      </p:ext>
    </p:extLst>
  </p:cmAuthor>
  <p:cmAuthor id="2" name="O'Connell, Elizabeth (DOE)" initials="OE(" lastIdx="5" clrIdx="1">
    <p:extLst>
      <p:ext uri="{19B8F6BF-5375-455C-9EA6-DF929625EA0E}">
        <p15:presenceInfo xmlns:p15="http://schemas.microsoft.com/office/powerpoint/2012/main" userId="S-1-5-21-875326689-928589111-1252796590-12567" providerId="AD"/>
      </p:ext>
    </p:extLst>
  </p:cmAuthor>
  <p:cmAuthor id="3" name="Kirova, Dessi G. (DESE)" initials="KDG(" lastIdx="11" clrIdx="2">
    <p:extLst>
      <p:ext uri="{19B8F6BF-5375-455C-9EA6-DF929625EA0E}">
        <p15:presenceInfo xmlns:p15="http://schemas.microsoft.com/office/powerpoint/2012/main" userId="S::dessi.g.kirova@mass.gov::f84c957e-ed6e-4fd7-a1f6-a96c7c702281" providerId="AD"/>
      </p:ext>
    </p:extLst>
  </p:cmAuthor>
  <p:cmAuthor id="4" name="Rounds-Bloom, Eleanor (DESE)" initials="RE(" lastIdx="11" clrIdx="3">
    <p:extLst>
      <p:ext uri="{19B8F6BF-5375-455C-9EA6-DF929625EA0E}">
        <p15:presenceInfo xmlns:p15="http://schemas.microsoft.com/office/powerpoint/2012/main" userId="S::Eleanor.Rounds@mass.gov::ae3cae55-aabd-4d2f-9bc9-45b61ff330c5" providerId="AD"/>
      </p:ext>
    </p:extLst>
  </p:cmAuthor>
  <p:cmAuthor id="5" name="Lynch, Simone E (DESE)" initials="LSE(" lastIdx="2" clrIdx="4">
    <p:extLst>
      <p:ext uri="{19B8F6BF-5375-455C-9EA6-DF929625EA0E}">
        <p15:presenceInfo xmlns:p15="http://schemas.microsoft.com/office/powerpoint/2012/main" userId="S::Simone.E.Lynch@mass.gov::ca3b2446-668d-4ced-8146-56ae231a02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FDFA72"/>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57CA2-ADC7-4E63-81BC-A2EF0F549426}" v="116" dt="2023-08-04T15:07:44.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ova, Dessi G. (DESE)" userId="f84c957e-ed6e-4fd7-a1f6-a96c7c702281" providerId="ADAL" clId="{94430BBA-9FF7-4116-8D6F-9F6463195EFF}"/>
    <pc:docChg chg="undo redo custSel addSld delSld modSld sldOrd modMainMaster modSection">
      <pc:chgData name="Kirova, Dessi G. (DESE)" userId="f84c957e-ed6e-4fd7-a1f6-a96c7c702281" providerId="ADAL" clId="{94430BBA-9FF7-4116-8D6F-9F6463195EFF}" dt="2023-05-04T19:34:16.369" v="3480" actId="20577"/>
      <pc:docMkLst>
        <pc:docMk/>
      </pc:docMkLst>
      <pc:sldChg chg="addSp delSp modSp mod">
        <pc:chgData name="Kirova, Dessi G. (DESE)" userId="f84c957e-ed6e-4fd7-a1f6-a96c7c702281" providerId="ADAL" clId="{94430BBA-9FF7-4116-8D6F-9F6463195EFF}" dt="2023-05-03T16:26:11.665" v="3285" actId="207"/>
        <pc:sldMkLst>
          <pc:docMk/>
          <pc:sldMk cId="1350330162" sldId="260"/>
        </pc:sldMkLst>
        <pc:spChg chg="del">
          <ac:chgData name="Kirova, Dessi G. (DESE)" userId="f84c957e-ed6e-4fd7-a1f6-a96c7c702281" providerId="ADAL" clId="{94430BBA-9FF7-4116-8D6F-9F6463195EFF}" dt="2023-05-01T14:41:41.860" v="222" actId="478"/>
          <ac:spMkLst>
            <pc:docMk/>
            <pc:sldMk cId="1350330162" sldId="260"/>
            <ac:spMk id="2" creationId="{751686A1-1CA2-4DC8-9CEA-22C62506FE7D}"/>
          </ac:spMkLst>
        </pc:spChg>
        <pc:spChg chg="del">
          <ac:chgData name="Kirova, Dessi G. (DESE)" userId="f84c957e-ed6e-4fd7-a1f6-a96c7c702281" providerId="ADAL" clId="{94430BBA-9FF7-4116-8D6F-9F6463195EFF}" dt="2023-05-01T14:41:45.279" v="223" actId="478"/>
          <ac:spMkLst>
            <pc:docMk/>
            <pc:sldMk cId="1350330162" sldId="260"/>
            <ac:spMk id="3" creationId="{CD1339F8-8D02-41F1-BC13-8A7F7814425B}"/>
          </ac:spMkLst>
        </pc:spChg>
        <pc:spChg chg="mod">
          <ac:chgData name="Kirova, Dessi G. (DESE)" userId="f84c957e-ed6e-4fd7-a1f6-a96c7c702281" providerId="ADAL" clId="{94430BBA-9FF7-4116-8D6F-9F6463195EFF}" dt="2023-05-01T14:41:52.128" v="226" actId="120"/>
          <ac:spMkLst>
            <pc:docMk/>
            <pc:sldMk cId="1350330162" sldId="260"/>
            <ac:spMk id="5" creationId="{5CC095C3-CC0B-43A2-A5AE-B192DF8E6DDF}"/>
          </ac:spMkLst>
        </pc:spChg>
        <pc:spChg chg="mod">
          <ac:chgData name="Kirova, Dessi G. (DESE)" userId="f84c957e-ed6e-4fd7-a1f6-a96c7c702281" providerId="ADAL" clId="{94430BBA-9FF7-4116-8D6F-9F6463195EFF}" dt="2023-05-03T16:26:11.665" v="3285" actId="207"/>
          <ac:spMkLst>
            <pc:docMk/>
            <pc:sldMk cId="1350330162" sldId="260"/>
            <ac:spMk id="6" creationId="{EA236125-18F6-4161-BA88-CD97151DE502}"/>
          </ac:spMkLst>
        </pc:spChg>
        <pc:grpChg chg="add mod">
          <ac:chgData name="Kirova, Dessi G. (DESE)" userId="f84c957e-ed6e-4fd7-a1f6-a96c7c702281" providerId="ADAL" clId="{94430BBA-9FF7-4116-8D6F-9F6463195EFF}" dt="2023-05-01T14:42:24.133" v="228" actId="1076"/>
          <ac:grpSpMkLst>
            <pc:docMk/>
            <pc:sldMk cId="1350330162" sldId="260"/>
            <ac:grpSpMk id="4" creationId="{CEAD6C31-03E7-4F88-BCE4-69E505D17575}"/>
          </ac:grpSpMkLst>
        </pc:grpChg>
      </pc:sldChg>
      <pc:sldChg chg="modSp mod">
        <pc:chgData name="Kirova, Dessi G. (DESE)" userId="f84c957e-ed6e-4fd7-a1f6-a96c7c702281" providerId="ADAL" clId="{94430BBA-9FF7-4116-8D6F-9F6463195EFF}" dt="2023-05-03T13:31:19.705" v="2432" actId="20577"/>
        <pc:sldMkLst>
          <pc:docMk/>
          <pc:sldMk cId="0" sldId="277"/>
        </pc:sldMkLst>
        <pc:spChg chg="mod">
          <ac:chgData name="Kirova, Dessi G. (DESE)" userId="f84c957e-ed6e-4fd7-a1f6-a96c7c702281" providerId="ADAL" clId="{94430BBA-9FF7-4116-8D6F-9F6463195EFF}" dt="2023-05-03T13:31:19.705" v="2432" actId="20577"/>
          <ac:spMkLst>
            <pc:docMk/>
            <pc:sldMk cId="0" sldId="277"/>
            <ac:spMk id="2" creationId="{00000000-0000-0000-0000-000000000000}"/>
          </ac:spMkLst>
        </pc:spChg>
        <pc:spChg chg="mod">
          <ac:chgData name="Kirova, Dessi G. (DESE)" userId="f84c957e-ed6e-4fd7-a1f6-a96c7c702281" providerId="ADAL" clId="{94430BBA-9FF7-4116-8D6F-9F6463195EFF}" dt="2023-05-01T16:24:28.052" v="629" actId="207"/>
          <ac:spMkLst>
            <pc:docMk/>
            <pc:sldMk cId="0" sldId="277"/>
            <ac:spMk id="3" creationId="{00000000-0000-0000-0000-000000000000}"/>
          </ac:spMkLst>
        </pc:spChg>
      </pc:sldChg>
      <pc:sldChg chg="addSp modSp mod">
        <pc:chgData name="Kirova, Dessi G. (DESE)" userId="f84c957e-ed6e-4fd7-a1f6-a96c7c702281" providerId="ADAL" clId="{94430BBA-9FF7-4116-8D6F-9F6463195EFF}" dt="2023-05-02T15:50:49.910" v="2136" actId="20577"/>
        <pc:sldMkLst>
          <pc:docMk/>
          <pc:sldMk cId="87003363" sldId="329"/>
        </pc:sldMkLst>
        <pc:spChg chg="mod">
          <ac:chgData name="Kirova, Dessi G. (DESE)" userId="f84c957e-ed6e-4fd7-a1f6-a96c7c702281" providerId="ADAL" clId="{94430BBA-9FF7-4116-8D6F-9F6463195EFF}" dt="2023-05-02T13:46:14.687" v="935" actId="207"/>
          <ac:spMkLst>
            <pc:docMk/>
            <pc:sldMk cId="87003363" sldId="329"/>
            <ac:spMk id="8" creationId="{C0795994-20AF-4E22-89F5-60153C5543DF}"/>
          </ac:spMkLst>
        </pc:spChg>
        <pc:spChg chg="mod">
          <ac:chgData name="Kirova, Dessi G. (DESE)" userId="f84c957e-ed6e-4fd7-a1f6-a96c7c702281" providerId="ADAL" clId="{94430BBA-9FF7-4116-8D6F-9F6463195EFF}" dt="2023-05-02T13:46:27.119" v="936" actId="207"/>
          <ac:spMkLst>
            <pc:docMk/>
            <pc:sldMk cId="87003363" sldId="329"/>
            <ac:spMk id="9" creationId="{73115394-DBAC-4972-899F-89A1E17FA883}"/>
          </ac:spMkLst>
        </pc:spChg>
        <pc:spChg chg="mod">
          <ac:chgData name="Kirova, Dessi G. (DESE)" userId="f84c957e-ed6e-4fd7-a1f6-a96c7c702281" providerId="ADAL" clId="{94430BBA-9FF7-4116-8D6F-9F6463195EFF}" dt="2023-05-02T13:46:14.687" v="935" actId="207"/>
          <ac:spMkLst>
            <pc:docMk/>
            <pc:sldMk cId="87003363" sldId="329"/>
            <ac:spMk id="10" creationId="{8F780B69-F97B-4D0D-8F5F-78444E7DF0F0}"/>
          </ac:spMkLst>
        </pc:spChg>
        <pc:spChg chg="mod">
          <ac:chgData name="Kirova, Dessi G. (DESE)" userId="f84c957e-ed6e-4fd7-a1f6-a96c7c702281" providerId="ADAL" clId="{94430BBA-9FF7-4116-8D6F-9F6463195EFF}" dt="2023-05-02T13:46:27.119" v="936" actId="207"/>
          <ac:spMkLst>
            <pc:docMk/>
            <pc:sldMk cId="87003363" sldId="329"/>
            <ac:spMk id="11" creationId="{EBB88417-3982-47EE-8B46-D25117B6C604}"/>
          </ac:spMkLst>
        </pc:spChg>
        <pc:spChg chg="mod">
          <ac:chgData name="Kirova, Dessi G. (DESE)" userId="f84c957e-ed6e-4fd7-a1f6-a96c7c702281" providerId="ADAL" clId="{94430BBA-9FF7-4116-8D6F-9F6463195EFF}" dt="2023-05-02T13:46:14.687" v="935" actId="207"/>
          <ac:spMkLst>
            <pc:docMk/>
            <pc:sldMk cId="87003363" sldId="329"/>
            <ac:spMk id="12" creationId="{8EED5C95-0E4E-4512-8773-6CA4934A6C58}"/>
          </ac:spMkLst>
        </pc:spChg>
        <pc:spChg chg="mod">
          <ac:chgData name="Kirova, Dessi G. (DESE)" userId="f84c957e-ed6e-4fd7-a1f6-a96c7c702281" providerId="ADAL" clId="{94430BBA-9FF7-4116-8D6F-9F6463195EFF}" dt="2023-05-02T13:46:27.119" v="936" actId="207"/>
          <ac:spMkLst>
            <pc:docMk/>
            <pc:sldMk cId="87003363" sldId="329"/>
            <ac:spMk id="13" creationId="{2EAD39A1-22F8-4668-9D3F-D036B2AB825E}"/>
          </ac:spMkLst>
        </pc:spChg>
        <pc:spChg chg="mod">
          <ac:chgData name="Kirova, Dessi G. (DESE)" userId="f84c957e-ed6e-4fd7-a1f6-a96c7c702281" providerId="ADAL" clId="{94430BBA-9FF7-4116-8D6F-9F6463195EFF}" dt="2023-05-02T13:46:14.687" v="935" actId="207"/>
          <ac:spMkLst>
            <pc:docMk/>
            <pc:sldMk cId="87003363" sldId="329"/>
            <ac:spMk id="14" creationId="{DF81D714-3905-427B-B5F8-783DEB3D0A2D}"/>
          </ac:spMkLst>
        </pc:spChg>
        <pc:spChg chg="mod">
          <ac:chgData name="Kirova, Dessi G. (DESE)" userId="f84c957e-ed6e-4fd7-a1f6-a96c7c702281" providerId="ADAL" clId="{94430BBA-9FF7-4116-8D6F-9F6463195EFF}" dt="2023-05-02T15:50:49.910" v="2136" actId="20577"/>
          <ac:spMkLst>
            <pc:docMk/>
            <pc:sldMk cId="87003363" sldId="329"/>
            <ac:spMk id="15" creationId="{9440FE6B-2417-4F54-8A87-259875C67EB3}"/>
          </ac:spMkLst>
        </pc:spChg>
        <pc:spChg chg="mod">
          <ac:chgData name="Kirova, Dessi G. (DESE)" userId="f84c957e-ed6e-4fd7-a1f6-a96c7c702281" providerId="ADAL" clId="{94430BBA-9FF7-4116-8D6F-9F6463195EFF}" dt="2023-05-02T13:46:14.687" v="935" actId="207"/>
          <ac:spMkLst>
            <pc:docMk/>
            <pc:sldMk cId="87003363" sldId="329"/>
            <ac:spMk id="17" creationId="{5B2A9D73-2AA3-4129-8F2C-4F1C737DDDB2}"/>
          </ac:spMkLst>
        </pc:spChg>
        <pc:spChg chg="mod">
          <ac:chgData name="Kirova, Dessi G. (DESE)" userId="f84c957e-ed6e-4fd7-a1f6-a96c7c702281" providerId="ADAL" clId="{94430BBA-9FF7-4116-8D6F-9F6463195EFF}" dt="2023-05-02T13:46:27.119" v="936" actId="207"/>
          <ac:spMkLst>
            <pc:docMk/>
            <pc:sldMk cId="87003363" sldId="329"/>
            <ac:spMk id="19" creationId="{0272BBC7-EF2E-4DE5-A221-E8B8AAC0224D}"/>
          </ac:spMkLst>
        </pc:spChg>
        <pc:grpChg chg="add mod">
          <ac:chgData name="Kirova, Dessi G. (DESE)" userId="f84c957e-ed6e-4fd7-a1f6-a96c7c702281" providerId="ADAL" clId="{94430BBA-9FF7-4116-8D6F-9F6463195EFF}" dt="2023-05-01T15:58:14.760" v="489" actId="1035"/>
          <ac:grpSpMkLst>
            <pc:docMk/>
            <pc:sldMk cId="87003363" sldId="329"/>
            <ac:grpSpMk id="16" creationId="{0DF40C09-8515-4F67-8A75-59F2EC6152E7}"/>
          </ac:grpSpMkLst>
        </pc:grpChg>
        <pc:grpChg chg="mod">
          <ac:chgData name="Kirova, Dessi G. (DESE)" userId="f84c957e-ed6e-4fd7-a1f6-a96c7c702281" providerId="ADAL" clId="{94430BBA-9FF7-4116-8D6F-9F6463195EFF}" dt="2023-05-01T15:58:14.760" v="489" actId="1035"/>
          <ac:grpSpMkLst>
            <pc:docMk/>
            <pc:sldMk cId="87003363" sldId="329"/>
            <ac:grpSpMk id="18" creationId="{00000000-0000-0000-0000-000000000000}"/>
          </ac:grpSpMkLst>
        </pc:grpChg>
        <pc:grpChg chg="mod">
          <ac:chgData name="Kirova, Dessi G. (DESE)" userId="f84c957e-ed6e-4fd7-a1f6-a96c7c702281" providerId="ADAL" clId="{94430BBA-9FF7-4116-8D6F-9F6463195EFF}" dt="2023-05-01T15:58:14.760" v="489" actId="1035"/>
          <ac:grpSpMkLst>
            <pc:docMk/>
            <pc:sldMk cId="87003363" sldId="329"/>
            <ac:grpSpMk id="21" creationId="{00000000-0000-0000-0000-000000000000}"/>
          </ac:grpSpMkLst>
        </pc:grpChg>
        <pc:grpChg chg="mod">
          <ac:chgData name="Kirova, Dessi G. (DESE)" userId="f84c957e-ed6e-4fd7-a1f6-a96c7c702281" providerId="ADAL" clId="{94430BBA-9FF7-4116-8D6F-9F6463195EFF}" dt="2023-05-01T15:58:14.760" v="489" actId="1035"/>
          <ac:grpSpMkLst>
            <pc:docMk/>
            <pc:sldMk cId="87003363" sldId="329"/>
            <ac:grpSpMk id="22" creationId="{00000000-0000-0000-0000-000000000000}"/>
          </ac:grpSpMkLst>
        </pc:grpChg>
        <pc:grpChg chg="mod">
          <ac:chgData name="Kirova, Dessi G. (DESE)" userId="f84c957e-ed6e-4fd7-a1f6-a96c7c702281" providerId="ADAL" clId="{94430BBA-9FF7-4116-8D6F-9F6463195EFF}" dt="2023-05-01T15:58:14.760" v="489" actId="1035"/>
          <ac:grpSpMkLst>
            <pc:docMk/>
            <pc:sldMk cId="87003363" sldId="329"/>
            <ac:grpSpMk id="23" creationId="{00000000-0000-0000-0000-000000000000}"/>
          </ac:grpSpMkLst>
        </pc:grpChg>
      </pc:sldChg>
      <pc:sldChg chg="addSp delSp modSp mod">
        <pc:chgData name="Kirova, Dessi G. (DESE)" userId="f84c957e-ed6e-4fd7-a1f6-a96c7c702281" providerId="ADAL" clId="{94430BBA-9FF7-4116-8D6F-9F6463195EFF}" dt="2023-05-03T16:27:32.947" v="3296" actId="207"/>
        <pc:sldMkLst>
          <pc:docMk/>
          <pc:sldMk cId="1665270599" sldId="338"/>
        </pc:sldMkLst>
        <pc:spChg chg="del">
          <ac:chgData name="Kirova, Dessi G. (DESE)" userId="f84c957e-ed6e-4fd7-a1f6-a96c7c702281" providerId="ADAL" clId="{94430BBA-9FF7-4116-8D6F-9F6463195EFF}" dt="2023-05-01T14:45:22.393" v="255" actId="478"/>
          <ac:spMkLst>
            <pc:docMk/>
            <pc:sldMk cId="1665270599" sldId="338"/>
            <ac:spMk id="3" creationId="{CD1339F8-8D02-41F1-BC13-8A7F7814425B}"/>
          </ac:spMkLst>
        </pc:spChg>
        <pc:spChg chg="del">
          <ac:chgData name="Kirova, Dessi G. (DESE)" userId="f84c957e-ed6e-4fd7-a1f6-a96c7c702281" providerId="ADAL" clId="{94430BBA-9FF7-4116-8D6F-9F6463195EFF}" dt="2023-05-01T14:45:19.314" v="254" actId="478"/>
          <ac:spMkLst>
            <pc:docMk/>
            <pc:sldMk cId="1665270599" sldId="338"/>
            <ac:spMk id="4" creationId="{EBC748C8-2B4E-4675-8E71-1EC47279A917}"/>
          </ac:spMkLst>
        </pc:spChg>
        <pc:spChg chg="del mod topLvl">
          <ac:chgData name="Kirova, Dessi G. (DESE)" userId="f84c957e-ed6e-4fd7-a1f6-a96c7c702281" providerId="ADAL" clId="{94430BBA-9FF7-4116-8D6F-9F6463195EFF}" dt="2023-05-01T15:59:06.360" v="492" actId="478"/>
          <ac:spMkLst>
            <pc:docMk/>
            <pc:sldMk cId="1665270599" sldId="338"/>
            <ac:spMk id="6" creationId="{44B17C68-9ED6-4CDD-8FA5-64EA553F0651}"/>
          </ac:spMkLst>
        </pc:spChg>
        <pc:spChg chg="del mod topLvl">
          <ac:chgData name="Kirova, Dessi G. (DESE)" userId="f84c957e-ed6e-4fd7-a1f6-a96c7c702281" providerId="ADAL" clId="{94430BBA-9FF7-4116-8D6F-9F6463195EFF}" dt="2023-05-01T15:59:02.560" v="491" actId="478"/>
          <ac:spMkLst>
            <pc:docMk/>
            <pc:sldMk cId="1665270599" sldId="338"/>
            <ac:spMk id="7" creationId="{F9CAA87B-BEDD-4EE6-9576-EF9F1BC5ABF6}"/>
          </ac:spMkLst>
        </pc:spChg>
        <pc:spChg chg="mod">
          <ac:chgData name="Kirova, Dessi G. (DESE)" userId="f84c957e-ed6e-4fd7-a1f6-a96c7c702281" providerId="ADAL" clId="{94430BBA-9FF7-4116-8D6F-9F6463195EFF}" dt="2023-05-01T15:59:07.628" v="493"/>
          <ac:spMkLst>
            <pc:docMk/>
            <pc:sldMk cId="1665270599" sldId="338"/>
            <ac:spMk id="9" creationId="{6FA314EA-53B3-45AF-9564-2D324760F663}"/>
          </ac:spMkLst>
        </pc:spChg>
        <pc:spChg chg="mod">
          <ac:chgData name="Kirova, Dessi G. (DESE)" userId="f84c957e-ed6e-4fd7-a1f6-a96c7c702281" providerId="ADAL" clId="{94430BBA-9FF7-4116-8D6F-9F6463195EFF}" dt="2023-05-03T16:27:32.947" v="3296" actId="207"/>
          <ac:spMkLst>
            <pc:docMk/>
            <pc:sldMk cId="1665270599" sldId="338"/>
            <ac:spMk id="10" creationId="{6E3BD31F-E414-49C3-8BAA-DE2B13260347}"/>
          </ac:spMkLst>
        </pc:spChg>
        <pc:grpChg chg="add del mod">
          <ac:chgData name="Kirova, Dessi G. (DESE)" userId="f84c957e-ed6e-4fd7-a1f6-a96c7c702281" providerId="ADAL" clId="{94430BBA-9FF7-4116-8D6F-9F6463195EFF}" dt="2023-05-01T15:59:02.560" v="491" actId="478"/>
          <ac:grpSpMkLst>
            <pc:docMk/>
            <pc:sldMk cId="1665270599" sldId="338"/>
            <ac:grpSpMk id="5" creationId="{ED3CB075-768F-406F-BD1E-086006EF70D5}"/>
          </ac:grpSpMkLst>
        </pc:grpChg>
        <pc:grpChg chg="add mod">
          <ac:chgData name="Kirova, Dessi G. (DESE)" userId="f84c957e-ed6e-4fd7-a1f6-a96c7c702281" providerId="ADAL" clId="{94430BBA-9FF7-4116-8D6F-9F6463195EFF}" dt="2023-05-02T13:36:50.211" v="797" actId="1037"/>
          <ac:grpSpMkLst>
            <pc:docMk/>
            <pc:sldMk cId="1665270599" sldId="338"/>
            <ac:grpSpMk id="8" creationId="{91A1EFB3-5E2A-41D7-A8EE-E31FEEDCE0B5}"/>
          </ac:grpSpMkLst>
        </pc:grpChg>
      </pc:sldChg>
      <pc:sldChg chg="addSp delSp modSp mod">
        <pc:chgData name="Kirova, Dessi G. (DESE)" userId="f84c957e-ed6e-4fd7-a1f6-a96c7c702281" providerId="ADAL" clId="{94430BBA-9FF7-4116-8D6F-9F6463195EFF}" dt="2023-05-03T13:38:17.256" v="2488" actId="732"/>
        <pc:sldMkLst>
          <pc:docMk/>
          <pc:sldMk cId="3192534037" sldId="341"/>
        </pc:sldMkLst>
        <pc:spChg chg="mod">
          <ac:chgData name="Kirova, Dessi G. (DESE)" userId="f84c957e-ed6e-4fd7-a1f6-a96c7c702281" providerId="ADAL" clId="{94430BBA-9FF7-4116-8D6F-9F6463195EFF}" dt="2023-05-01T16:02:14.943" v="578" actId="20577"/>
          <ac:spMkLst>
            <pc:docMk/>
            <pc:sldMk cId="3192534037" sldId="341"/>
            <ac:spMk id="2" creationId="{5142D8D0-C82C-475E-8C4C-BA773F975E76}"/>
          </ac:spMkLst>
        </pc:spChg>
        <pc:spChg chg="mod">
          <ac:chgData name="Kirova, Dessi G. (DESE)" userId="f84c957e-ed6e-4fd7-a1f6-a96c7c702281" providerId="ADAL" clId="{94430BBA-9FF7-4116-8D6F-9F6463195EFF}" dt="2023-05-02T15:55:45.054" v="2231" actId="14100"/>
          <ac:spMkLst>
            <pc:docMk/>
            <pc:sldMk cId="3192534037" sldId="341"/>
            <ac:spMk id="3" creationId="{F078E2E0-F6D0-4DE9-B362-66B8E748BA73}"/>
          </ac:spMkLst>
        </pc:spChg>
        <pc:spChg chg="mod">
          <ac:chgData name="Kirova, Dessi G. (DESE)" userId="f84c957e-ed6e-4fd7-a1f6-a96c7c702281" providerId="ADAL" clId="{94430BBA-9FF7-4116-8D6F-9F6463195EFF}" dt="2023-05-01T14:52:19.125" v="261" actId="20577"/>
          <ac:spMkLst>
            <pc:docMk/>
            <pc:sldMk cId="3192534037" sldId="341"/>
            <ac:spMk id="4" creationId="{6022517F-9F49-47EE-BFB0-A12219DF3A5D}"/>
          </ac:spMkLst>
        </pc:spChg>
        <pc:picChg chg="add mod modCrop">
          <ac:chgData name="Kirova, Dessi G. (DESE)" userId="f84c957e-ed6e-4fd7-a1f6-a96c7c702281" providerId="ADAL" clId="{94430BBA-9FF7-4116-8D6F-9F6463195EFF}" dt="2023-05-03T13:38:17.256" v="2488" actId="732"/>
          <ac:picMkLst>
            <pc:docMk/>
            <pc:sldMk cId="3192534037" sldId="341"/>
            <ac:picMk id="6" creationId="{47D58210-1C6C-481D-999B-B5BC8455DC7A}"/>
          </ac:picMkLst>
        </pc:picChg>
        <pc:picChg chg="del mod">
          <ac:chgData name="Kirova, Dessi G. (DESE)" userId="f84c957e-ed6e-4fd7-a1f6-a96c7c702281" providerId="ADAL" clId="{94430BBA-9FF7-4116-8D6F-9F6463195EFF}" dt="2023-05-01T16:02:07.559" v="569" actId="478"/>
          <ac:picMkLst>
            <pc:docMk/>
            <pc:sldMk cId="3192534037" sldId="341"/>
            <ac:picMk id="11" creationId="{4C21B6A4-19C8-42BD-8F2B-EAE936D9D03F}"/>
          </ac:picMkLst>
        </pc:picChg>
      </pc:sldChg>
      <pc:sldChg chg="modSp mod modAnim">
        <pc:chgData name="Kirova, Dessi G. (DESE)" userId="f84c957e-ed6e-4fd7-a1f6-a96c7c702281" providerId="ADAL" clId="{94430BBA-9FF7-4116-8D6F-9F6463195EFF}" dt="2023-05-04T17:55:21.560" v="3439" actId="20578"/>
        <pc:sldMkLst>
          <pc:docMk/>
          <pc:sldMk cId="1799740572" sldId="346"/>
        </pc:sldMkLst>
        <pc:spChg chg="mod">
          <ac:chgData name="Kirova, Dessi G. (DESE)" userId="f84c957e-ed6e-4fd7-a1f6-a96c7c702281" providerId="ADAL" clId="{94430BBA-9FF7-4116-8D6F-9F6463195EFF}" dt="2023-05-04T17:55:21.560" v="3439" actId="20578"/>
          <ac:spMkLst>
            <pc:docMk/>
            <pc:sldMk cId="1799740572" sldId="346"/>
            <ac:spMk id="2" creationId="{00000000-0000-0000-0000-000000000000}"/>
          </ac:spMkLst>
        </pc:spChg>
        <pc:spChg chg="mod">
          <ac:chgData name="Kirova, Dessi G. (DESE)" userId="f84c957e-ed6e-4fd7-a1f6-a96c7c702281" providerId="ADAL" clId="{94430BBA-9FF7-4116-8D6F-9F6463195EFF}" dt="2023-05-01T14:51:59.889" v="258" actId="20577"/>
          <ac:spMkLst>
            <pc:docMk/>
            <pc:sldMk cId="1799740572" sldId="346"/>
            <ac:spMk id="4" creationId="{00000000-0000-0000-0000-000000000000}"/>
          </ac:spMkLst>
        </pc:spChg>
      </pc:sldChg>
      <pc:sldChg chg="modSp mod">
        <pc:chgData name="Kirova, Dessi G. (DESE)" userId="f84c957e-ed6e-4fd7-a1f6-a96c7c702281" providerId="ADAL" clId="{94430BBA-9FF7-4116-8D6F-9F6463195EFF}" dt="2023-05-04T12:39:21.655" v="3438" actId="6549"/>
        <pc:sldMkLst>
          <pc:docMk/>
          <pc:sldMk cId="2062744398" sldId="347"/>
        </pc:sldMkLst>
        <pc:spChg chg="mod">
          <ac:chgData name="Kirova, Dessi G. (DESE)" userId="f84c957e-ed6e-4fd7-a1f6-a96c7c702281" providerId="ADAL" clId="{94430BBA-9FF7-4116-8D6F-9F6463195EFF}" dt="2023-05-01T14:53:15.801" v="274" actId="1038"/>
          <ac:spMkLst>
            <pc:docMk/>
            <pc:sldMk cId="2062744398" sldId="347"/>
            <ac:spMk id="2" creationId="{7BC077D5-9092-4E97-8A15-856E26D75DFC}"/>
          </ac:spMkLst>
        </pc:spChg>
        <pc:spChg chg="mod">
          <ac:chgData name="Kirova, Dessi G. (DESE)" userId="f84c957e-ed6e-4fd7-a1f6-a96c7c702281" providerId="ADAL" clId="{94430BBA-9FF7-4116-8D6F-9F6463195EFF}" dt="2023-05-04T12:39:21.655" v="3438" actId="6549"/>
          <ac:spMkLst>
            <pc:docMk/>
            <pc:sldMk cId="2062744398" sldId="347"/>
            <ac:spMk id="3" creationId="{A1F621F9-C8DE-4E39-AA44-D71FB81323A3}"/>
          </ac:spMkLst>
        </pc:spChg>
        <pc:spChg chg="mod">
          <ac:chgData name="Kirova, Dessi G. (DESE)" userId="f84c957e-ed6e-4fd7-a1f6-a96c7c702281" providerId="ADAL" clId="{94430BBA-9FF7-4116-8D6F-9F6463195EFF}" dt="2023-05-01T14:33:50.643" v="77" actId="20577"/>
          <ac:spMkLst>
            <pc:docMk/>
            <pc:sldMk cId="2062744398" sldId="347"/>
            <ac:spMk id="4" creationId="{4192BEB2-C19E-44F3-AC1D-7D82A842E5DD}"/>
          </ac:spMkLst>
        </pc:spChg>
      </pc:sldChg>
      <pc:sldChg chg="modSp mod ord">
        <pc:chgData name="Kirova, Dessi G. (DESE)" userId="f84c957e-ed6e-4fd7-a1f6-a96c7c702281" providerId="ADAL" clId="{94430BBA-9FF7-4116-8D6F-9F6463195EFF}" dt="2023-05-04T19:34:16.369" v="3480" actId="20577"/>
        <pc:sldMkLst>
          <pc:docMk/>
          <pc:sldMk cId="2717763649" sldId="348"/>
        </pc:sldMkLst>
        <pc:spChg chg="mod">
          <ac:chgData name="Kirova, Dessi G. (DESE)" userId="f84c957e-ed6e-4fd7-a1f6-a96c7c702281" providerId="ADAL" clId="{94430BBA-9FF7-4116-8D6F-9F6463195EFF}" dt="2023-05-04T19:34:16.369" v="3480" actId="20577"/>
          <ac:spMkLst>
            <pc:docMk/>
            <pc:sldMk cId="2717763649" sldId="348"/>
            <ac:spMk id="3" creationId="{CF07641B-37A2-45CA-AC06-8F11B878D92F}"/>
          </ac:spMkLst>
        </pc:spChg>
        <pc:spChg chg="mod">
          <ac:chgData name="Kirova, Dessi G. (DESE)" userId="f84c957e-ed6e-4fd7-a1f6-a96c7c702281" providerId="ADAL" clId="{94430BBA-9FF7-4116-8D6F-9F6463195EFF}" dt="2023-05-01T18:40:31.270" v="752" actId="20577"/>
          <ac:spMkLst>
            <pc:docMk/>
            <pc:sldMk cId="2717763649" sldId="348"/>
            <ac:spMk id="4" creationId="{063C582E-4737-4888-B00F-1E08B1EA1D2C}"/>
          </ac:spMkLst>
        </pc:spChg>
      </pc:sldChg>
      <pc:sldChg chg="modSp mod">
        <pc:chgData name="Kirova, Dessi G. (DESE)" userId="f84c957e-ed6e-4fd7-a1f6-a96c7c702281" providerId="ADAL" clId="{94430BBA-9FF7-4116-8D6F-9F6463195EFF}" dt="2023-05-02T13:45:46.704" v="929" actId="207"/>
        <pc:sldMkLst>
          <pc:docMk/>
          <pc:sldMk cId="1370733642" sldId="349"/>
        </pc:sldMkLst>
        <pc:spChg chg="mod">
          <ac:chgData name="Kirova, Dessi G. (DESE)" userId="f84c957e-ed6e-4fd7-a1f6-a96c7c702281" providerId="ADAL" clId="{94430BBA-9FF7-4116-8D6F-9F6463195EFF}" dt="2023-05-02T13:45:46.704" v="929" actId="207"/>
          <ac:spMkLst>
            <pc:docMk/>
            <pc:sldMk cId="1370733642" sldId="349"/>
            <ac:spMk id="3" creationId="{5C1B4857-BCD6-423F-B2F7-6EC2B8446025}"/>
          </ac:spMkLst>
        </pc:spChg>
        <pc:spChg chg="mod">
          <ac:chgData name="Kirova, Dessi G. (DESE)" userId="f84c957e-ed6e-4fd7-a1f6-a96c7c702281" providerId="ADAL" clId="{94430BBA-9FF7-4116-8D6F-9F6463195EFF}" dt="2023-05-01T14:52:07.135" v="259" actId="20577"/>
          <ac:spMkLst>
            <pc:docMk/>
            <pc:sldMk cId="1370733642" sldId="349"/>
            <ac:spMk id="4" creationId="{4751E16D-09B6-4ADB-A032-987AF33CD5E4}"/>
          </ac:spMkLst>
        </pc:spChg>
      </pc:sldChg>
      <pc:sldChg chg="modSp del mod">
        <pc:chgData name="Kirova, Dessi G. (DESE)" userId="f84c957e-ed6e-4fd7-a1f6-a96c7c702281" providerId="ADAL" clId="{94430BBA-9FF7-4116-8D6F-9F6463195EFF}" dt="2023-05-01T14:52:35.225" v="263" actId="2696"/>
        <pc:sldMkLst>
          <pc:docMk/>
          <pc:sldMk cId="1056260810" sldId="495"/>
        </pc:sldMkLst>
        <pc:spChg chg="mod">
          <ac:chgData name="Kirova, Dessi G. (DESE)" userId="f84c957e-ed6e-4fd7-a1f6-a96c7c702281" providerId="ADAL" clId="{94430BBA-9FF7-4116-8D6F-9F6463195EFF}" dt="2023-05-01T14:52:24.748" v="262" actId="20577"/>
          <ac:spMkLst>
            <pc:docMk/>
            <pc:sldMk cId="1056260810" sldId="495"/>
            <ac:spMk id="4" creationId="{00000000-0000-0000-0000-000000000000}"/>
          </ac:spMkLst>
        </pc:spChg>
      </pc:sldChg>
      <pc:sldChg chg="modSp mod">
        <pc:chgData name="Kirova, Dessi G. (DESE)" userId="f84c957e-ed6e-4fd7-a1f6-a96c7c702281" providerId="ADAL" clId="{94430BBA-9FF7-4116-8D6F-9F6463195EFF}" dt="2023-05-03T16:26:16.903" v="3286" actId="207"/>
        <pc:sldMkLst>
          <pc:docMk/>
          <pc:sldMk cId="2873395334" sldId="506"/>
        </pc:sldMkLst>
        <pc:spChg chg="mod">
          <ac:chgData name="Kirova, Dessi G. (DESE)" userId="f84c957e-ed6e-4fd7-a1f6-a96c7c702281" providerId="ADAL" clId="{94430BBA-9FF7-4116-8D6F-9F6463195EFF}" dt="2023-05-03T16:26:16.903" v="3286" actId="207"/>
          <ac:spMkLst>
            <pc:docMk/>
            <pc:sldMk cId="2873395334" sldId="506"/>
            <ac:spMk id="3" creationId="{24F10F85-B0F7-4E49-B057-16AF22A5D4AF}"/>
          </ac:spMkLst>
        </pc:spChg>
        <pc:spChg chg="mod">
          <ac:chgData name="Kirova, Dessi G. (DESE)" userId="f84c957e-ed6e-4fd7-a1f6-a96c7c702281" providerId="ADAL" clId="{94430BBA-9FF7-4116-8D6F-9F6463195EFF}" dt="2023-05-01T18:34:14.097" v="735" actId="6549"/>
          <ac:spMkLst>
            <pc:docMk/>
            <pc:sldMk cId="2873395334" sldId="506"/>
            <ac:spMk id="4" creationId="{3BC6281B-6512-48A8-AC16-7A30DB12DCCE}"/>
          </ac:spMkLst>
        </pc:spChg>
        <pc:picChg chg="mod">
          <ac:chgData name="Kirova, Dessi G. (DESE)" userId="f84c957e-ed6e-4fd7-a1f6-a96c7c702281" providerId="ADAL" clId="{94430BBA-9FF7-4116-8D6F-9F6463195EFF}" dt="2023-05-01T14:37:17.012" v="194" actId="1076"/>
          <ac:picMkLst>
            <pc:docMk/>
            <pc:sldMk cId="2873395334" sldId="506"/>
            <ac:picMk id="6" creationId="{88EE448A-E237-4B08-84FA-D7D924042581}"/>
          </ac:picMkLst>
        </pc:picChg>
      </pc:sldChg>
      <pc:sldChg chg="modSp mod">
        <pc:chgData name="Kirova, Dessi G. (DESE)" userId="f84c957e-ed6e-4fd7-a1f6-a96c7c702281" providerId="ADAL" clId="{94430BBA-9FF7-4116-8D6F-9F6463195EFF}" dt="2023-05-03T16:37:29.198" v="3404" actId="20577"/>
        <pc:sldMkLst>
          <pc:docMk/>
          <pc:sldMk cId="1308573583" sldId="509"/>
        </pc:sldMkLst>
        <pc:spChg chg="mod">
          <ac:chgData name="Kirova, Dessi G. (DESE)" userId="f84c957e-ed6e-4fd7-a1f6-a96c7c702281" providerId="ADAL" clId="{94430BBA-9FF7-4116-8D6F-9F6463195EFF}" dt="2023-05-03T16:37:29.198" v="3404" actId="20577"/>
          <ac:spMkLst>
            <pc:docMk/>
            <pc:sldMk cId="1308573583" sldId="509"/>
            <ac:spMk id="3" creationId="{CF07641B-37A2-45CA-AC06-8F11B878D92F}"/>
          </ac:spMkLst>
        </pc:spChg>
        <pc:spChg chg="mod">
          <ac:chgData name="Kirova, Dessi G. (DESE)" userId="f84c957e-ed6e-4fd7-a1f6-a96c7c702281" providerId="ADAL" clId="{94430BBA-9FF7-4116-8D6F-9F6463195EFF}" dt="2023-05-01T14:52:13.002" v="260" actId="20577"/>
          <ac:spMkLst>
            <pc:docMk/>
            <pc:sldMk cId="1308573583" sldId="509"/>
            <ac:spMk id="4" creationId="{063C582E-4737-4888-B00F-1E08B1EA1D2C}"/>
          </ac:spMkLst>
        </pc:spChg>
      </pc:sldChg>
      <pc:sldChg chg="modSp add del mod ord">
        <pc:chgData name="Kirova, Dessi G. (DESE)" userId="f84c957e-ed6e-4fd7-a1f6-a96c7c702281" providerId="ADAL" clId="{94430BBA-9FF7-4116-8D6F-9F6463195EFF}" dt="2023-05-02T14:27:21.223" v="1951" actId="2696"/>
        <pc:sldMkLst>
          <pc:docMk/>
          <pc:sldMk cId="2173114187" sldId="510"/>
        </pc:sldMkLst>
        <pc:spChg chg="mod">
          <ac:chgData name="Kirova, Dessi G. (DESE)" userId="f84c957e-ed6e-4fd7-a1f6-a96c7c702281" providerId="ADAL" clId="{94430BBA-9FF7-4116-8D6F-9F6463195EFF}" dt="2023-05-01T15:52:09.488" v="337" actId="6549"/>
          <ac:spMkLst>
            <pc:docMk/>
            <pc:sldMk cId="2173114187" sldId="510"/>
            <ac:spMk id="2" creationId="{917BFAA7-EA93-41AF-A89F-3F997AF033B6}"/>
          </ac:spMkLst>
        </pc:spChg>
        <pc:spChg chg="mod">
          <ac:chgData name="Kirova, Dessi G. (DESE)" userId="f84c957e-ed6e-4fd7-a1f6-a96c7c702281" providerId="ADAL" clId="{94430BBA-9FF7-4116-8D6F-9F6463195EFF}" dt="2023-05-01T15:51:43.418" v="314" actId="20577"/>
          <ac:spMkLst>
            <pc:docMk/>
            <pc:sldMk cId="2173114187" sldId="510"/>
            <ac:spMk id="3" creationId="{CF07641B-37A2-45CA-AC06-8F11B878D92F}"/>
          </ac:spMkLst>
        </pc:spChg>
      </pc:sldChg>
      <pc:sldChg chg="addSp delSp modSp add mod">
        <pc:chgData name="Kirova, Dessi G. (DESE)" userId="f84c957e-ed6e-4fd7-a1f6-a96c7c702281" providerId="ADAL" clId="{94430BBA-9FF7-4116-8D6F-9F6463195EFF}" dt="2023-05-03T16:27:57.913" v="3300" actId="207"/>
        <pc:sldMkLst>
          <pc:docMk/>
          <pc:sldMk cId="1382676165" sldId="511"/>
        </pc:sldMkLst>
        <pc:spChg chg="mod">
          <ac:chgData name="Kirova, Dessi G. (DESE)" userId="f84c957e-ed6e-4fd7-a1f6-a96c7c702281" providerId="ADAL" clId="{94430BBA-9FF7-4116-8D6F-9F6463195EFF}" dt="2023-05-01T16:00:10.628" v="498"/>
          <ac:spMkLst>
            <pc:docMk/>
            <pc:sldMk cId="1382676165" sldId="511"/>
            <ac:spMk id="6" creationId="{60304C1F-38A2-4281-A364-F0E4A76C18C8}"/>
          </ac:spMkLst>
        </pc:spChg>
        <pc:spChg chg="mod">
          <ac:chgData name="Kirova, Dessi G. (DESE)" userId="f84c957e-ed6e-4fd7-a1f6-a96c7c702281" providerId="ADAL" clId="{94430BBA-9FF7-4116-8D6F-9F6463195EFF}" dt="2023-05-03T16:27:57.913" v="3300" actId="207"/>
          <ac:spMkLst>
            <pc:docMk/>
            <pc:sldMk cId="1382676165" sldId="511"/>
            <ac:spMk id="7" creationId="{778E608A-1334-4413-A27D-BCCC445E5C96}"/>
          </ac:spMkLst>
        </pc:spChg>
        <pc:grpChg chg="add mod">
          <ac:chgData name="Kirova, Dessi G. (DESE)" userId="f84c957e-ed6e-4fd7-a1f6-a96c7c702281" providerId="ADAL" clId="{94430BBA-9FF7-4116-8D6F-9F6463195EFF}" dt="2023-05-01T18:42:00.632" v="775" actId="1037"/>
          <ac:grpSpMkLst>
            <pc:docMk/>
            <pc:sldMk cId="1382676165" sldId="511"/>
            <ac:grpSpMk id="5" creationId="{5A642EE3-479E-427B-AA3E-4D6E0B894DEC}"/>
          </ac:grpSpMkLst>
        </pc:grpChg>
        <pc:grpChg chg="del">
          <ac:chgData name="Kirova, Dessi G. (DESE)" userId="f84c957e-ed6e-4fd7-a1f6-a96c7c702281" providerId="ADAL" clId="{94430BBA-9FF7-4116-8D6F-9F6463195EFF}" dt="2023-05-01T15:59:48.360" v="495" actId="478"/>
          <ac:grpSpMkLst>
            <pc:docMk/>
            <pc:sldMk cId="1382676165" sldId="511"/>
            <ac:grpSpMk id="8" creationId="{91A1EFB3-5E2A-41D7-A8EE-E31FEEDCE0B5}"/>
          </ac:grpSpMkLst>
        </pc:grpChg>
      </pc:sldChg>
      <pc:sldChg chg="modSp add mod">
        <pc:chgData name="Kirova, Dessi G. (DESE)" userId="f84c957e-ed6e-4fd7-a1f6-a96c7c702281" providerId="ADAL" clId="{94430BBA-9FF7-4116-8D6F-9F6463195EFF}" dt="2023-05-03T16:38:35.192" v="3406" actId="20577"/>
        <pc:sldMkLst>
          <pc:docMk/>
          <pc:sldMk cId="2842545089" sldId="512"/>
        </pc:sldMkLst>
        <pc:spChg chg="mod">
          <ac:chgData name="Kirova, Dessi G. (DESE)" userId="f84c957e-ed6e-4fd7-a1f6-a96c7c702281" providerId="ADAL" clId="{94430BBA-9FF7-4116-8D6F-9F6463195EFF}" dt="2023-05-01T16:00:33.536" v="529" actId="20577"/>
          <ac:spMkLst>
            <pc:docMk/>
            <pc:sldMk cId="2842545089" sldId="512"/>
            <ac:spMk id="2" creationId="{917BFAA7-EA93-41AF-A89F-3F997AF033B6}"/>
          </ac:spMkLst>
        </pc:spChg>
        <pc:spChg chg="mod">
          <ac:chgData name="Kirova, Dessi G. (DESE)" userId="f84c957e-ed6e-4fd7-a1f6-a96c7c702281" providerId="ADAL" clId="{94430BBA-9FF7-4116-8D6F-9F6463195EFF}" dt="2023-05-03T16:38:35.192" v="3406" actId="20577"/>
          <ac:spMkLst>
            <pc:docMk/>
            <pc:sldMk cId="2842545089" sldId="512"/>
            <ac:spMk id="3" creationId="{CF07641B-37A2-45CA-AC06-8F11B878D92F}"/>
          </ac:spMkLst>
        </pc:spChg>
      </pc:sldChg>
      <pc:sldChg chg="modSp add mod">
        <pc:chgData name="Kirova, Dessi G. (DESE)" userId="f84c957e-ed6e-4fd7-a1f6-a96c7c702281" providerId="ADAL" clId="{94430BBA-9FF7-4116-8D6F-9F6463195EFF}" dt="2023-05-03T16:17:04.354" v="3222"/>
        <pc:sldMkLst>
          <pc:docMk/>
          <pc:sldMk cId="3133888461" sldId="513"/>
        </pc:sldMkLst>
        <pc:spChg chg="mod">
          <ac:chgData name="Kirova, Dessi G. (DESE)" userId="f84c957e-ed6e-4fd7-a1f6-a96c7c702281" providerId="ADAL" clId="{94430BBA-9FF7-4116-8D6F-9F6463195EFF}" dt="2023-05-02T15:49:34.782" v="2121" actId="20577"/>
          <ac:spMkLst>
            <pc:docMk/>
            <pc:sldMk cId="3133888461" sldId="513"/>
            <ac:spMk id="2" creationId="{917BFAA7-EA93-41AF-A89F-3F997AF033B6}"/>
          </ac:spMkLst>
        </pc:spChg>
        <pc:spChg chg="mod">
          <ac:chgData name="Kirova, Dessi G. (DESE)" userId="f84c957e-ed6e-4fd7-a1f6-a96c7c702281" providerId="ADAL" clId="{94430BBA-9FF7-4116-8D6F-9F6463195EFF}" dt="2023-05-03T16:17:04.354" v="3222"/>
          <ac:spMkLst>
            <pc:docMk/>
            <pc:sldMk cId="3133888461" sldId="513"/>
            <ac:spMk id="3" creationId="{CF07641B-37A2-45CA-AC06-8F11B878D92F}"/>
          </ac:spMkLst>
        </pc:spChg>
      </pc:sldChg>
      <pc:sldChg chg="add del">
        <pc:chgData name="Kirova, Dessi G. (DESE)" userId="f84c957e-ed6e-4fd7-a1f6-a96c7c702281" providerId="ADAL" clId="{94430BBA-9FF7-4116-8D6F-9F6463195EFF}" dt="2023-05-01T15:59:54.441" v="497"/>
        <pc:sldMkLst>
          <pc:docMk/>
          <pc:sldMk cId="4064821408" sldId="513"/>
        </pc:sldMkLst>
      </pc:sldChg>
      <pc:sldChg chg="add del">
        <pc:chgData name="Kirova, Dessi G. (DESE)" userId="f84c957e-ed6e-4fd7-a1f6-a96c7c702281" providerId="ADAL" clId="{94430BBA-9FF7-4116-8D6F-9F6463195EFF}" dt="2023-05-01T15:59:54.441" v="497"/>
        <pc:sldMkLst>
          <pc:docMk/>
          <pc:sldMk cId="1057127300" sldId="514"/>
        </pc:sldMkLst>
      </pc:sldChg>
      <pc:sldChg chg="addSp delSp modSp add mod ord">
        <pc:chgData name="Kirova, Dessi G. (DESE)" userId="f84c957e-ed6e-4fd7-a1f6-a96c7c702281" providerId="ADAL" clId="{94430BBA-9FF7-4116-8D6F-9F6463195EFF}" dt="2023-05-01T16:01:56.134" v="567" actId="1076"/>
        <pc:sldMkLst>
          <pc:docMk/>
          <pc:sldMk cId="3321848857" sldId="514"/>
        </pc:sldMkLst>
        <pc:spChg chg="mod">
          <ac:chgData name="Kirova, Dessi G. (DESE)" userId="f84c957e-ed6e-4fd7-a1f6-a96c7c702281" providerId="ADAL" clId="{94430BBA-9FF7-4116-8D6F-9F6463195EFF}" dt="2023-05-01T16:01:51.661" v="566"/>
          <ac:spMkLst>
            <pc:docMk/>
            <pc:sldMk cId="3321848857" sldId="514"/>
            <ac:spMk id="9" creationId="{9CAA2845-4DED-4488-AEF6-015BF73021D7}"/>
          </ac:spMkLst>
        </pc:spChg>
        <pc:spChg chg="mod">
          <ac:chgData name="Kirova, Dessi G. (DESE)" userId="f84c957e-ed6e-4fd7-a1f6-a96c7c702281" providerId="ADAL" clId="{94430BBA-9FF7-4116-8D6F-9F6463195EFF}" dt="2023-05-01T16:01:51.661" v="566"/>
          <ac:spMkLst>
            <pc:docMk/>
            <pc:sldMk cId="3321848857" sldId="514"/>
            <ac:spMk id="10" creationId="{327C694A-24E0-4115-911F-E97AF00FD861}"/>
          </ac:spMkLst>
        </pc:spChg>
        <pc:grpChg chg="del">
          <ac:chgData name="Kirova, Dessi G. (DESE)" userId="f84c957e-ed6e-4fd7-a1f6-a96c7c702281" providerId="ADAL" clId="{94430BBA-9FF7-4116-8D6F-9F6463195EFF}" dt="2023-05-01T16:01:33.872" v="565" actId="478"/>
          <ac:grpSpMkLst>
            <pc:docMk/>
            <pc:sldMk cId="3321848857" sldId="514"/>
            <ac:grpSpMk id="5" creationId="{5A642EE3-479E-427B-AA3E-4D6E0B894DEC}"/>
          </ac:grpSpMkLst>
        </pc:grpChg>
        <pc:grpChg chg="add mod">
          <ac:chgData name="Kirova, Dessi G. (DESE)" userId="f84c957e-ed6e-4fd7-a1f6-a96c7c702281" providerId="ADAL" clId="{94430BBA-9FF7-4116-8D6F-9F6463195EFF}" dt="2023-05-01T16:01:56.134" v="567" actId="1076"/>
          <ac:grpSpMkLst>
            <pc:docMk/>
            <pc:sldMk cId="3321848857" sldId="514"/>
            <ac:grpSpMk id="8" creationId="{044BF267-BD65-4AE3-9450-AA028C74F48F}"/>
          </ac:grpSpMkLst>
        </pc:grpChg>
      </pc:sldChg>
      <pc:sldChg chg="addSp delSp modSp add mod addCm delCm modCm">
        <pc:chgData name="Kirova, Dessi G. (DESE)" userId="f84c957e-ed6e-4fd7-a1f6-a96c7c702281" providerId="ADAL" clId="{94430BBA-9FF7-4116-8D6F-9F6463195EFF}" dt="2023-05-04T19:17:00.308" v="3468" actId="113"/>
        <pc:sldMkLst>
          <pc:docMk/>
          <pc:sldMk cId="3007073928" sldId="515"/>
        </pc:sldMkLst>
        <pc:spChg chg="mod">
          <ac:chgData name="Kirova, Dessi G. (DESE)" userId="f84c957e-ed6e-4fd7-a1f6-a96c7c702281" providerId="ADAL" clId="{94430BBA-9FF7-4116-8D6F-9F6463195EFF}" dt="2023-05-04T19:17:00.308" v="3468" actId="113"/>
          <ac:spMkLst>
            <pc:docMk/>
            <pc:sldMk cId="3007073928" sldId="515"/>
            <ac:spMk id="3" creationId="{F078E2E0-F6D0-4DE9-B362-66B8E748BA73}"/>
          </ac:spMkLst>
        </pc:spChg>
        <pc:graphicFrameChg chg="add del mod">
          <ac:chgData name="Kirova, Dessi G. (DESE)" userId="f84c957e-ed6e-4fd7-a1f6-a96c7c702281" providerId="ADAL" clId="{94430BBA-9FF7-4116-8D6F-9F6463195EFF}" dt="2023-05-02T15:58:23.384" v="2262"/>
          <ac:graphicFrameMkLst>
            <pc:docMk/>
            <pc:sldMk cId="3007073928" sldId="515"/>
            <ac:graphicFrameMk id="5" creationId="{7CFE2144-BE5A-41EE-B05B-7E732012B106}"/>
          </ac:graphicFrameMkLst>
        </pc:graphicFrameChg>
        <pc:picChg chg="mod">
          <ac:chgData name="Kirova, Dessi G. (DESE)" userId="f84c957e-ed6e-4fd7-a1f6-a96c7c702281" providerId="ADAL" clId="{94430BBA-9FF7-4116-8D6F-9F6463195EFF}" dt="2023-05-03T16:31:44.845" v="3328" actId="14100"/>
          <ac:picMkLst>
            <pc:docMk/>
            <pc:sldMk cId="3007073928" sldId="515"/>
            <ac:picMk id="11" creationId="{4C21B6A4-19C8-42BD-8F2B-EAE936D9D03F}"/>
          </ac:picMkLst>
        </pc:picChg>
      </pc:sldChg>
      <pc:sldChg chg="addSp delSp modSp add mod">
        <pc:chgData name="Kirova, Dessi G. (DESE)" userId="f84c957e-ed6e-4fd7-a1f6-a96c7c702281" providerId="ADAL" clId="{94430BBA-9FF7-4116-8D6F-9F6463195EFF}" dt="2023-05-02T15:51:21.964" v="2141" actId="1076"/>
        <pc:sldMkLst>
          <pc:docMk/>
          <pc:sldMk cId="973737852" sldId="516"/>
        </pc:sldMkLst>
        <pc:spChg chg="mod">
          <ac:chgData name="Kirova, Dessi G. (DESE)" userId="f84c957e-ed6e-4fd7-a1f6-a96c7c702281" providerId="ADAL" clId="{94430BBA-9FF7-4116-8D6F-9F6463195EFF}" dt="2023-05-02T15:50:30.454" v="2134" actId="14100"/>
          <ac:spMkLst>
            <pc:docMk/>
            <pc:sldMk cId="973737852" sldId="516"/>
            <ac:spMk id="6" creationId="{60304C1F-38A2-4281-A364-F0E4A76C18C8}"/>
          </ac:spMkLst>
        </pc:spChg>
        <pc:spChg chg="mod">
          <ac:chgData name="Kirova, Dessi G. (DESE)" userId="f84c957e-ed6e-4fd7-a1f6-a96c7c702281" providerId="ADAL" clId="{94430BBA-9FF7-4116-8D6F-9F6463195EFF}" dt="2023-05-02T15:50:33.326" v="2135" actId="14100"/>
          <ac:spMkLst>
            <pc:docMk/>
            <pc:sldMk cId="973737852" sldId="516"/>
            <ac:spMk id="7" creationId="{778E608A-1334-4413-A27D-BCCC445E5C96}"/>
          </ac:spMkLst>
        </pc:spChg>
        <pc:spChg chg="mod">
          <ac:chgData name="Kirova, Dessi G. (DESE)" userId="f84c957e-ed6e-4fd7-a1f6-a96c7c702281" providerId="ADAL" clId="{94430BBA-9FF7-4116-8D6F-9F6463195EFF}" dt="2023-05-02T15:51:06.718" v="2138"/>
          <ac:spMkLst>
            <pc:docMk/>
            <pc:sldMk cId="973737852" sldId="516"/>
            <ac:spMk id="9" creationId="{692FF982-1C21-486B-A71D-5655202B917A}"/>
          </ac:spMkLst>
        </pc:spChg>
        <pc:spChg chg="mod">
          <ac:chgData name="Kirova, Dessi G. (DESE)" userId="f84c957e-ed6e-4fd7-a1f6-a96c7c702281" providerId="ADAL" clId="{94430BBA-9FF7-4116-8D6F-9F6463195EFF}" dt="2023-05-02T15:51:15.117" v="2140" actId="14100"/>
          <ac:spMkLst>
            <pc:docMk/>
            <pc:sldMk cId="973737852" sldId="516"/>
            <ac:spMk id="10" creationId="{811BF29E-E29F-4BF9-8E6C-87F8DDE8C2FF}"/>
          </ac:spMkLst>
        </pc:spChg>
        <pc:grpChg chg="del mod">
          <ac:chgData name="Kirova, Dessi G. (DESE)" userId="f84c957e-ed6e-4fd7-a1f6-a96c7c702281" providerId="ADAL" clId="{94430BBA-9FF7-4116-8D6F-9F6463195EFF}" dt="2023-05-02T15:51:06.168" v="2137" actId="478"/>
          <ac:grpSpMkLst>
            <pc:docMk/>
            <pc:sldMk cId="973737852" sldId="516"/>
            <ac:grpSpMk id="5" creationId="{5A642EE3-479E-427B-AA3E-4D6E0B894DEC}"/>
          </ac:grpSpMkLst>
        </pc:grpChg>
        <pc:grpChg chg="add mod">
          <ac:chgData name="Kirova, Dessi G. (DESE)" userId="f84c957e-ed6e-4fd7-a1f6-a96c7c702281" providerId="ADAL" clId="{94430BBA-9FF7-4116-8D6F-9F6463195EFF}" dt="2023-05-02T15:51:21.964" v="2141" actId="1076"/>
          <ac:grpSpMkLst>
            <pc:docMk/>
            <pc:sldMk cId="973737852" sldId="516"/>
            <ac:grpSpMk id="8" creationId="{EF5F07DB-95E6-4D17-A93C-9C6F07363206}"/>
          </ac:grpSpMkLst>
        </pc:grpChg>
      </pc:sldChg>
      <pc:sldChg chg="addSp delSp modSp add mod">
        <pc:chgData name="Kirova, Dessi G. (DESE)" userId="f84c957e-ed6e-4fd7-a1f6-a96c7c702281" providerId="ADAL" clId="{94430BBA-9FF7-4116-8D6F-9F6463195EFF}" dt="2023-05-03T13:37:34.365" v="2487" actId="20577"/>
        <pc:sldMkLst>
          <pc:docMk/>
          <pc:sldMk cId="1927636369" sldId="517"/>
        </pc:sldMkLst>
        <pc:spChg chg="del mod">
          <ac:chgData name="Kirova, Dessi G. (DESE)" userId="f84c957e-ed6e-4fd7-a1f6-a96c7c702281" providerId="ADAL" clId="{94430BBA-9FF7-4116-8D6F-9F6463195EFF}" dt="2023-05-01T16:03:18.602" v="588" actId="478"/>
          <ac:spMkLst>
            <pc:docMk/>
            <pc:sldMk cId="1927636369" sldId="517"/>
            <ac:spMk id="2" creationId="{917BFAA7-EA93-41AF-A89F-3F997AF033B6}"/>
          </ac:spMkLst>
        </pc:spChg>
        <pc:spChg chg="del">
          <ac:chgData name="Kirova, Dessi G. (DESE)" userId="f84c957e-ed6e-4fd7-a1f6-a96c7c702281" providerId="ADAL" clId="{94430BBA-9FF7-4116-8D6F-9F6463195EFF}" dt="2023-05-01T16:03:21.901" v="590" actId="478"/>
          <ac:spMkLst>
            <pc:docMk/>
            <pc:sldMk cId="1927636369" sldId="517"/>
            <ac:spMk id="3" creationId="{CF07641B-37A2-45CA-AC06-8F11B878D92F}"/>
          </ac:spMkLst>
        </pc:spChg>
        <pc:spChg chg="add mod">
          <ac:chgData name="Kirova, Dessi G. (DESE)" userId="f84c957e-ed6e-4fd7-a1f6-a96c7c702281" providerId="ADAL" clId="{94430BBA-9FF7-4116-8D6F-9F6463195EFF}" dt="2023-05-03T13:37:34.365" v="2487" actId="20577"/>
          <ac:spMkLst>
            <pc:docMk/>
            <pc:sldMk cId="1927636369" sldId="517"/>
            <ac:spMk id="5" creationId="{77B3B385-93B4-4DFF-A5F0-59493ED3A271}"/>
          </ac:spMkLst>
        </pc:spChg>
        <pc:spChg chg="add del mod">
          <ac:chgData name="Kirova, Dessi G. (DESE)" userId="f84c957e-ed6e-4fd7-a1f6-a96c7c702281" providerId="ADAL" clId="{94430BBA-9FF7-4116-8D6F-9F6463195EFF}" dt="2023-05-01T16:03:19.931" v="589" actId="478"/>
          <ac:spMkLst>
            <pc:docMk/>
            <pc:sldMk cId="1927636369" sldId="517"/>
            <ac:spMk id="6" creationId="{46CF0305-0119-472A-B3C5-767379C5E065}"/>
          </ac:spMkLst>
        </pc:spChg>
        <pc:spChg chg="add del mod">
          <ac:chgData name="Kirova, Dessi G. (DESE)" userId="f84c957e-ed6e-4fd7-a1f6-a96c7c702281" providerId="ADAL" clId="{94430BBA-9FF7-4116-8D6F-9F6463195EFF}" dt="2023-05-01T16:03:25.855" v="591" actId="478"/>
          <ac:spMkLst>
            <pc:docMk/>
            <pc:sldMk cId="1927636369" sldId="517"/>
            <ac:spMk id="8" creationId="{52A46EE4-7B35-45E7-8473-189858CB5827}"/>
          </ac:spMkLst>
        </pc:spChg>
        <pc:picChg chg="add del mod">
          <ac:chgData name="Kirova, Dessi G. (DESE)" userId="f84c957e-ed6e-4fd7-a1f6-a96c7c702281" providerId="ADAL" clId="{94430BBA-9FF7-4116-8D6F-9F6463195EFF}" dt="2023-05-01T16:09:22.056" v="601" actId="478"/>
          <ac:picMkLst>
            <pc:docMk/>
            <pc:sldMk cId="1927636369" sldId="517"/>
            <ac:picMk id="1026" creationId="{39EAFF9D-60A4-4AA8-BCA1-C880B3E7B303}"/>
          </ac:picMkLst>
        </pc:picChg>
        <pc:picChg chg="add del mod">
          <ac:chgData name="Kirova, Dessi G. (DESE)" userId="f84c957e-ed6e-4fd7-a1f6-a96c7c702281" providerId="ADAL" clId="{94430BBA-9FF7-4116-8D6F-9F6463195EFF}" dt="2023-05-01T16:09:43.669" v="604" actId="478"/>
          <ac:picMkLst>
            <pc:docMk/>
            <pc:sldMk cId="1927636369" sldId="517"/>
            <ac:picMk id="1028" creationId="{328DF430-BA92-423B-AF6A-DF9D919EA4DC}"/>
          </ac:picMkLst>
        </pc:picChg>
        <pc:picChg chg="add mod">
          <ac:chgData name="Kirova, Dessi G. (DESE)" userId="f84c957e-ed6e-4fd7-a1f6-a96c7c702281" providerId="ADAL" clId="{94430BBA-9FF7-4116-8D6F-9F6463195EFF}" dt="2023-05-01T16:10:33.895" v="613" actId="1076"/>
          <ac:picMkLst>
            <pc:docMk/>
            <pc:sldMk cId="1927636369" sldId="517"/>
            <ac:picMk id="1030" creationId="{5D886A0F-3AFE-4280-8946-B8C520E841D6}"/>
          </ac:picMkLst>
        </pc:picChg>
      </pc:sldChg>
      <pc:sldChg chg="modSp add del mod ord">
        <pc:chgData name="Kirova, Dessi G. (DESE)" userId="f84c957e-ed6e-4fd7-a1f6-a96c7c702281" providerId="ADAL" clId="{94430BBA-9FF7-4116-8D6F-9F6463195EFF}" dt="2023-05-02T15:46:05.418" v="2014" actId="2696"/>
        <pc:sldMkLst>
          <pc:docMk/>
          <pc:sldMk cId="1961168042" sldId="518"/>
        </pc:sldMkLst>
        <pc:spChg chg="mod">
          <ac:chgData name="Kirova, Dessi G. (DESE)" userId="f84c957e-ed6e-4fd7-a1f6-a96c7c702281" providerId="ADAL" clId="{94430BBA-9FF7-4116-8D6F-9F6463195EFF}" dt="2023-05-02T15:44:46.607" v="2013"/>
          <ac:spMkLst>
            <pc:docMk/>
            <pc:sldMk cId="1961168042" sldId="518"/>
            <ac:spMk id="3" creationId="{CF07641B-37A2-45CA-AC06-8F11B878D92F}"/>
          </ac:spMkLst>
        </pc:spChg>
      </pc:sldChg>
      <pc:sldChg chg="addSp delSp modSp add mod">
        <pc:chgData name="Kirova, Dessi G. (DESE)" userId="f84c957e-ed6e-4fd7-a1f6-a96c7c702281" providerId="ADAL" clId="{94430BBA-9FF7-4116-8D6F-9F6463195EFF}" dt="2023-05-03T16:27:49.827" v="3299" actId="207"/>
        <pc:sldMkLst>
          <pc:docMk/>
          <pc:sldMk cId="3274005881" sldId="519"/>
        </pc:sldMkLst>
        <pc:spChg chg="mod">
          <ac:chgData name="Kirova, Dessi G. (DESE)" userId="f84c957e-ed6e-4fd7-a1f6-a96c7c702281" providerId="ADAL" clId="{94430BBA-9FF7-4116-8D6F-9F6463195EFF}" dt="2023-05-03T16:27:49.827" v="3299" actId="207"/>
          <ac:spMkLst>
            <pc:docMk/>
            <pc:sldMk cId="3274005881" sldId="519"/>
            <ac:spMk id="3" creationId="{CF07641B-37A2-45CA-AC06-8F11B878D92F}"/>
          </ac:spMkLst>
        </pc:spChg>
        <pc:graphicFrameChg chg="add del mod">
          <ac:chgData name="Kirova, Dessi G. (DESE)" userId="f84c957e-ed6e-4fd7-a1f6-a96c7c702281" providerId="ADAL" clId="{94430BBA-9FF7-4116-8D6F-9F6463195EFF}" dt="2023-05-03T16:18:21.902" v="3237"/>
          <ac:graphicFrameMkLst>
            <pc:docMk/>
            <pc:sldMk cId="3274005881" sldId="519"/>
            <ac:graphicFrameMk id="5" creationId="{1305F2AF-5802-4CDC-B939-9567E35C6CDB}"/>
          </ac:graphicFrameMkLst>
        </pc:graphicFrameChg>
        <pc:graphicFrameChg chg="add del mod modGraphic">
          <ac:chgData name="Kirova, Dessi G. (DESE)" userId="f84c957e-ed6e-4fd7-a1f6-a96c7c702281" providerId="ADAL" clId="{94430BBA-9FF7-4116-8D6F-9F6463195EFF}" dt="2023-05-03T16:18:47.870" v="3241"/>
          <ac:graphicFrameMkLst>
            <pc:docMk/>
            <pc:sldMk cId="3274005881" sldId="519"/>
            <ac:graphicFrameMk id="6" creationId="{80DCC067-FADA-4F68-9EAF-575028BA2FF7}"/>
          </ac:graphicFrameMkLst>
        </pc:graphicFrameChg>
        <pc:graphicFrameChg chg="add mod modGraphic">
          <ac:chgData name="Kirova, Dessi G. (DESE)" userId="f84c957e-ed6e-4fd7-a1f6-a96c7c702281" providerId="ADAL" clId="{94430BBA-9FF7-4116-8D6F-9F6463195EFF}" dt="2023-05-03T16:24:53.770" v="3282" actId="1076"/>
          <ac:graphicFrameMkLst>
            <pc:docMk/>
            <pc:sldMk cId="3274005881" sldId="519"/>
            <ac:graphicFrameMk id="10" creationId="{458CCEC2-A5B6-47AB-827B-989A251BFB05}"/>
          </ac:graphicFrameMkLst>
        </pc:graphicFrameChg>
        <pc:picChg chg="add del mod">
          <ac:chgData name="Kirova, Dessi G. (DESE)" userId="f84c957e-ed6e-4fd7-a1f6-a96c7c702281" providerId="ADAL" clId="{94430BBA-9FF7-4116-8D6F-9F6463195EFF}" dt="2023-05-03T16:18:57.630" v="3245"/>
          <ac:picMkLst>
            <pc:docMk/>
            <pc:sldMk cId="3274005881" sldId="519"/>
            <ac:picMk id="7" creationId="{A44DA9C1-09B5-47D0-A126-A1728C19AE22}"/>
          </ac:picMkLst>
        </pc:picChg>
        <pc:picChg chg="add del">
          <ac:chgData name="Kirova, Dessi G. (DESE)" userId="f84c957e-ed6e-4fd7-a1f6-a96c7c702281" providerId="ADAL" clId="{94430BBA-9FF7-4116-8D6F-9F6463195EFF}" dt="2023-05-03T16:19:38.843" v="3247" actId="22"/>
          <ac:picMkLst>
            <pc:docMk/>
            <pc:sldMk cId="3274005881" sldId="519"/>
            <ac:picMk id="9" creationId="{68BD66D6-04FC-47F3-AB4C-4E53579587EC}"/>
          </ac:picMkLst>
        </pc:picChg>
      </pc:sldChg>
      <pc:sldChg chg="modSp add mod">
        <pc:chgData name="Kirova, Dessi G. (DESE)" userId="f84c957e-ed6e-4fd7-a1f6-a96c7c702281" providerId="ADAL" clId="{94430BBA-9FF7-4116-8D6F-9F6463195EFF}" dt="2023-05-03T16:17:30.563" v="3232" actId="6549"/>
        <pc:sldMkLst>
          <pc:docMk/>
          <pc:sldMk cId="914228765" sldId="520"/>
        </pc:sldMkLst>
        <pc:spChg chg="mod">
          <ac:chgData name="Kirova, Dessi G. (DESE)" userId="f84c957e-ed6e-4fd7-a1f6-a96c7c702281" providerId="ADAL" clId="{94430BBA-9FF7-4116-8D6F-9F6463195EFF}" dt="2023-05-03T16:17:30.563" v="3232" actId="6549"/>
          <ac:spMkLst>
            <pc:docMk/>
            <pc:sldMk cId="914228765" sldId="520"/>
            <ac:spMk id="3" creationId="{CF07641B-37A2-45CA-AC06-8F11B878D92F}"/>
          </ac:spMkLst>
        </pc:spChg>
      </pc:sldChg>
      <pc:sldChg chg="modSp add mod">
        <pc:chgData name="Kirova, Dessi G. (DESE)" userId="f84c957e-ed6e-4fd7-a1f6-a96c7c702281" providerId="ADAL" clId="{94430BBA-9FF7-4116-8D6F-9F6463195EFF}" dt="2023-05-02T15:47:05.102" v="2015" actId="14100"/>
        <pc:sldMkLst>
          <pc:docMk/>
          <pc:sldMk cId="2544651876" sldId="521"/>
        </pc:sldMkLst>
        <pc:spChg chg="mod">
          <ac:chgData name="Kirova, Dessi G. (DESE)" userId="f84c957e-ed6e-4fd7-a1f6-a96c7c702281" providerId="ADAL" clId="{94430BBA-9FF7-4116-8D6F-9F6463195EFF}" dt="2023-05-02T15:47:05.102" v="2015" actId="14100"/>
          <ac:spMkLst>
            <pc:docMk/>
            <pc:sldMk cId="2544651876" sldId="521"/>
            <ac:spMk id="3" creationId="{CF07641B-37A2-45CA-AC06-8F11B878D92F}"/>
          </ac:spMkLst>
        </pc:spChg>
      </pc:sldChg>
      <pc:sldChg chg="modSp add mod ord">
        <pc:chgData name="Kirova, Dessi G. (DESE)" userId="f84c957e-ed6e-4fd7-a1f6-a96c7c702281" providerId="ADAL" clId="{94430BBA-9FF7-4116-8D6F-9F6463195EFF}" dt="2023-05-02T15:48:36.482" v="2088" actId="20577"/>
        <pc:sldMkLst>
          <pc:docMk/>
          <pc:sldMk cId="3652183698" sldId="522"/>
        </pc:sldMkLst>
        <pc:spChg chg="mod">
          <ac:chgData name="Kirova, Dessi G. (DESE)" userId="f84c957e-ed6e-4fd7-a1f6-a96c7c702281" providerId="ADAL" clId="{94430BBA-9FF7-4116-8D6F-9F6463195EFF}" dt="2023-05-02T15:48:36.482" v="2088" actId="20577"/>
          <ac:spMkLst>
            <pc:docMk/>
            <pc:sldMk cId="3652183698" sldId="522"/>
            <ac:spMk id="3" creationId="{CF07641B-37A2-45CA-AC06-8F11B878D92F}"/>
          </ac:spMkLst>
        </pc:spChg>
      </pc:sldChg>
      <pc:sldChg chg="add del">
        <pc:chgData name="Kirova, Dessi G. (DESE)" userId="f84c957e-ed6e-4fd7-a1f6-a96c7c702281" providerId="ADAL" clId="{94430BBA-9FF7-4116-8D6F-9F6463195EFF}" dt="2023-05-02T14:24:32.053" v="1850" actId="2696"/>
        <pc:sldMkLst>
          <pc:docMk/>
          <pc:sldMk cId="883750862" sldId="523"/>
        </pc:sldMkLst>
      </pc:sldChg>
      <pc:sldChg chg="modSp add mod">
        <pc:chgData name="Kirova, Dessi G. (DESE)" userId="f84c957e-ed6e-4fd7-a1f6-a96c7c702281" providerId="ADAL" clId="{94430BBA-9FF7-4116-8D6F-9F6463195EFF}" dt="2023-05-03T16:27:38.779" v="3297" actId="207"/>
        <pc:sldMkLst>
          <pc:docMk/>
          <pc:sldMk cId="2010022729" sldId="523"/>
        </pc:sldMkLst>
        <pc:spChg chg="mod">
          <ac:chgData name="Kirova, Dessi G. (DESE)" userId="f84c957e-ed6e-4fd7-a1f6-a96c7c702281" providerId="ADAL" clId="{94430BBA-9FF7-4116-8D6F-9F6463195EFF}" dt="2023-05-03T16:27:38.779" v="3297" actId="207"/>
          <ac:spMkLst>
            <pc:docMk/>
            <pc:sldMk cId="2010022729" sldId="523"/>
            <ac:spMk id="3" creationId="{CF07641B-37A2-45CA-AC06-8F11B878D92F}"/>
          </ac:spMkLst>
        </pc:spChg>
      </pc:sldChg>
      <pc:sldMasterChg chg="modSldLayout">
        <pc:chgData name="Kirova, Dessi G. (DESE)" userId="f84c957e-ed6e-4fd7-a1f6-a96c7c702281" providerId="ADAL" clId="{94430BBA-9FF7-4116-8D6F-9F6463195EFF}" dt="2023-05-01T14:55:55.339" v="292" actId="207"/>
        <pc:sldMasterMkLst>
          <pc:docMk/>
          <pc:sldMasterMk cId="2903584362" sldId="2147483701"/>
        </pc:sldMasterMkLst>
        <pc:sldLayoutChg chg="addSp delSp modSp mod">
          <pc:chgData name="Kirova, Dessi G. (DESE)" userId="f84c957e-ed6e-4fd7-a1f6-a96c7c702281" providerId="ADAL" clId="{94430BBA-9FF7-4116-8D6F-9F6463195EFF}" dt="2023-05-01T14:54:38.502" v="291" actId="1076"/>
          <pc:sldLayoutMkLst>
            <pc:docMk/>
            <pc:sldMasterMk cId="2903584362" sldId="2147483701"/>
            <pc:sldLayoutMk cId="1486933712" sldId="2147483711"/>
          </pc:sldLayoutMkLst>
          <pc:spChg chg="mod">
            <ac:chgData name="Kirova, Dessi G. (DESE)" userId="f84c957e-ed6e-4fd7-a1f6-a96c7c702281" providerId="ADAL" clId="{94430BBA-9FF7-4116-8D6F-9F6463195EFF}" dt="2023-05-01T14:54:38.502" v="291" actId="1076"/>
            <ac:spMkLst>
              <pc:docMk/>
              <pc:sldMasterMk cId="2903584362" sldId="2147483701"/>
              <pc:sldLayoutMk cId="1486933712" sldId="2147483711"/>
              <ac:spMk id="4" creationId="{00000000-0000-0000-0000-000000000000}"/>
            </ac:spMkLst>
          </pc:spChg>
          <pc:spChg chg="del mod">
            <ac:chgData name="Kirova, Dessi G. (DESE)" userId="f84c957e-ed6e-4fd7-a1f6-a96c7c702281" providerId="ADAL" clId="{94430BBA-9FF7-4116-8D6F-9F6463195EFF}" dt="2023-05-01T14:53:52.216" v="289" actId="478"/>
            <ac:spMkLst>
              <pc:docMk/>
              <pc:sldMasterMk cId="2903584362" sldId="2147483701"/>
              <pc:sldLayoutMk cId="1486933712" sldId="2147483711"/>
              <ac:spMk id="9" creationId="{5DF00629-F578-459E-B808-C056CC098EE1}"/>
            </ac:spMkLst>
          </pc:spChg>
          <pc:spChg chg="add mod">
            <ac:chgData name="Kirova, Dessi G. (DESE)" userId="f84c957e-ed6e-4fd7-a1f6-a96c7c702281" providerId="ADAL" clId="{94430BBA-9FF7-4116-8D6F-9F6463195EFF}" dt="2023-05-01T14:40:59.055" v="221" actId="1036"/>
            <ac:spMkLst>
              <pc:docMk/>
              <pc:sldMasterMk cId="2903584362" sldId="2147483701"/>
              <pc:sldLayoutMk cId="1486933712" sldId="2147483711"/>
              <ac:spMk id="10" creationId="{758D8FF6-AA43-4818-AABD-AF24C35FDD64}"/>
            </ac:spMkLst>
          </pc:spChg>
          <pc:spChg chg="mod">
            <ac:chgData name="Kirova, Dessi G. (DESE)" userId="f84c957e-ed6e-4fd7-a1f6-a96c7c702281" providerId="ADAL" clId="{94430BBA-9FF7-4116-8D6F-9F6463195EFF}" dt="2023-05-01T14:40:06.234" v="206" actId="21"/>
            <ac:spMkLst>
              <pc:docMk/>
              <pc:sldMasterMk cId="2903584362" sldId="2147483701"/>
              <pc:sldLayoutMk cId="1486933712" sldId="2147483711"/>
              <ac:spMk id="12" creationId="{00000000-0000-0000-0000-000000000000}"/>
            </ac:spMkLst>
          </pc:spChg>
          <pc:picChg chg="mod ord">
            <ac:chgData name="Kirova, Dessi G. (DESE)" userId="f84c957e-ed6e-4fd7-a1f6-a96c7c702281" providerId="ADAL" clId="{94430BBA-9FF7-4116-8D6F-9F6463195EFF}" dt="2023-05-01T14:39:15.286" v="203" actId="1076"/>
            <ac:picMkLst>
              <pc:docMk/>
              <pc:sldMasterMk cId="2903584362" sldId="2147483701"/>
              <pc:sldLayoutMk cId="1486933712" sldId="2147483711"/>
              <ac:picMk id="8" creationId="{0A84CDFA-79F7-4BA0-98A7-CE6AD7E69B65}"/>
            </ac:picMkLst>
          </pc:picChg>
        </pc:sldLayoutChg>
        <pc:sldLayoutChg chg="modSp mod">
          <pc:chgData name="Kirova, Dessi G. (DESE)" userId="f84c957e-ed6e-4fd7-a1f6-a96c7c702281" providerId="ADAL" clId="{94430BBA-9FF7-4116-8D6F-9F6463195EFF}" dt="2023-05-01T14:55:55.339" v="292" actId="207"/>
          <pc:sldLayoutMkLst>
            <pc:docMk/>
            <pc:sldMasterMk cId="2903584362" sldId="2147483701"/>
            <pc:sldLayoutMk cId="3815789711" sldId="2147483712"/>
          </pc:sldLayoutMkLst>
          <pc:spChg chg="mod">
            <ac:chgData name="Kirova, Dessi G. (DESE)" userId="f84c957e-ed6e-4fd7-a1f6-a96c7c702281" providerId="ADAL" clId="{94430BBA-9FF7-4116-8D6F-9F6463195EFF}" dt="2023-05-01T14:55:55.339" v="292" actId="207"/>
            <ac:spMkLst>
              <pc:docMk/>
              <pc:sldMasterMk cId="2903584362" sldId="2147483701"/>
              <pc:sldLayoutMk cId="3815789711" sldId="2147483712"/>
              <ac:spMk id="5" creationId="{70FF4C12-B5A4-42EB-A0E1-FD89DCFAC495}"/>
            </ac:spMkLst>
          </pc:spChg>
        </pc:sldLayoutChg>
      </pc:sldMasterChg>
    </pc:docChg>
  </pc:docChgLst>
  <pc:docChgLst>
    <pc:chgData name="Dessi" userId="f84c957e-ed6e-4fd7-a1f6-a96c7c702281" providerId="ADAL" clId="{94430BBA-9FF7-4116-8D6F-9F6463195EFF}"/>
    <pc:docChg chg="custSel delSld modSld delMainMaster modMainMaster modSection">
      <pc:chgData name="Dessi" userId="f84c957e-ed6e-4fd7-a1f6-a96c7c702281" providerId="ADAL" clId="{94430BBA-9FF7-4116-8D6F-9F6463195EFF}" dt="2023-05-09T18:51:37.769" v="21" actId="14100"/>
      <pc:docMkLst>
        <pc:docMk/>
      </pc:docMkLst>
      <pc:sldChg chg="del">
        <pc:chgData name="Dessi" userId="f84c957e-ed6e-4fd7-a1f6-a96c7c702281" providerId="ADAL" clId="{94430BBA-9FF7-4116-8D6F-9F6463195EFF}" dt="2023-04-25T19:56:01.074" v="2" actId="47"/>
        <pc:sldMkLst>
          <pc:docMk/>
          <pc:sldMk cId="0" sldId="258"/>
        </pc:sldMkLst>
      </pc:sldChg>
      <pc:sldChg chg="del">
        <pc:chgData name="Dessi" userId="f84c957e-ed6e-4fd7-a1f6-a96c7c702281" providerId="ADAL" clId="{94430BBA-9FF7-4116-8D6F-9F6463195EFF}" dt="2023-04-25T19:56:01.074" v="2" actId="47"/>
        <pc:sldMkLst>
          <pc:docMk/>
          <pc:sldMk cId="0" sldId="259"/>
        </pc:sldMkLst>
      </pc:sldChg>
      <pc:sldChg chg="del">
        <pc:chgData name="Dessi" userId="f84c957e-ed6e-4fd7-a1f6-a96c7c702281" providerId="ADAL" clId="{94430BBA-9FF7-4116-8D6F-9F6463195EFF}" dt="2023-04-25T19:56:01.074" v="2" actId="47"/>
        <pc:sldMkLst>
          <pc:docMk/>
          <pc:sldMk cId="202160205" sldId="261"/>
        </pc:sldMkLst>
      </pc:sldChg>
      <pc:sldChg chg="del">
        <pc:chgData name="Dessi" userId="f84c957e-ed6e-4fd7-a1f6-a96c7c702281" providerId="ADAL" clId="{94430BBA-9FF7-4116-8D6F-9F6463195EFF}" dt="2023-04-25T19:56:01.074" v="2" actId="47"/>
        <pc:sldMkLst>
          <pc:docMk/>
          <pc:sldMk cId="0" sldId="262"/>
        </pc:sldMkLst>
      </pc:sldChg>
      <pc:sldChg chg="del">
        <pc:chgData name="Dessi" userId="f84c957e-ed6e-4fd7-a1f6-a96c7c702281" providerId="ADAL" clId="{94430BBA-9FF7-4116-8D6F-9F6463195EFF}" dt="2023-04-25T19:56:01.074" v="2" actId="47"/>
        <pc:sldMkLst>
          <pc:docMk/>
          <pc:sldMk cId="0" sldId="264"/>
        </pc:sldMkLst>
      </pc:sldChg>
      <pc:sldChg chg="del">
        <pc:chgData name="Dessi" userId="f84c957e-ed6e-4fd7-a1f6-a96c7c702281" providerId="ADAL" clId="{94430BBA-9FF7-4116-8D6F-9F6463195EFF}" dt="2023-04-25T19:56:01.074" v="2" actId="47"/>
        <pc:sldMkLst>
          <pc:docMk/>
          <pc:sldMk cId="0" sldId="266"/>
        </pc:sldMkLst>
      </pc:sldChg>
      <pc:sldChg chg="del">
        <pc:chgData name="Dessi" userId="f84c957e-ed6e-4fd7-a1f6-a96c7c702281" providerId="ADAL" clId="{94430BBA-9FF7-4116-8D6F-9F6463195EFF}" dt="2023-04-25T19:56:01.074" v="2" actId="47"/>
        <pc:sldMkLst>
          <pc:docMk/>
          <pc:sldMk cId="0" sldId="268"/>
        </pc:sldMkLst>
      </pc:sldChg>
      <pc:sldChg chg="modSp del">
        <pc:chgData name="Dessi" userId="f84c957e-ed6e-4fd7-a1f6-a96c7c702281" providerId="ADAL" clId="{94430BBA-9FF7-4116-8D6F-9F6463195EFF}" dt="2023-04-25T19:56:01.074" v="2" actId="47"/>
        <pc:sldMkLst>
          <pc:docMk/>
          <pc:sldMk cId="0" sldId="269"/>
        </pc:sldMkLst>
        <pc:spChg chg="mod">
          <ac:chgData name="Dessi" userId="f84c957e-ed6e-4fd7-a1f6-a96c7c702281" providerId="ADAL" clId="{94430BBA-9FF7-4116-8D6F-9F6463195EFF}" dt="2023-04-25T19:54:43.518" v="0"/>
          <ac:spMkLst>
            <pc:docMk/>
            <pc:sldMk cId="0" sldId="269"/>
            <ac:spMk id="299" creationId="{00000000-0000-0000-0000-000000000000}"/>
          </ac:spMkLst>
        </pc:spChg>
      </pc:sldChg>
      <pc:sldChg chg="del">
        <pc:chgData name="Dessi" userId="f84c957e-ed6e-4fd7-a1f6-a96c7c702281" providerId="ADAL" clId="{94430BBA-9FF7-4116-8D6F-9F6463195EFF}" dt="2023-04-25T19:56:01.074" v="2" actId="47"/>
        <pc:sldMkLst>
          <pc:docMk/>
          <pc:sldMk cId="0" sldId="270"/>
        </pc:sldMkLst>
      </pc:sldChg>
      <pc:sldChg chg="modSp mod">
        <pc:chgData name="Dessi" userId="f84c957e-ed6e-4fd7-a1f6-a96c7c702281" providerId="ADAL" clId="{94430BBA-9FF7-4116-8D6F-9F6463195EFF}" dt="2023-04-25T19:54:43.870" v="1" actId="27636"/>
        <pc:sldMkLst>
          <pc:docMk/>
          <pc:sldMk cId="0" sldId="277"/>
        </pc:sldMkLst>
        <pc:spChg chg="mod">
          <ac:chgData name="Dessi" userId="f84c957e-ed6e-4fd7-a1f6-a96c7c702281" providerId="ADAL" clId="{94430BBA-9FF7-4116-8D6F-9F6463195EFF}" dt="2023-04-25T19:54:43.518" v="0"/>
          <ac:spMkLst>
            <pc:docMk/>
            <pc:sldMk cId="0" sldId="277"/>
            <ac:spMk id="2" creationId="{00000000-0000-0000-0000-000000000000}"/>
          </ac:spMkLst>
        </pc:spChg>
        <pc:spChg chg="mod">
          <ac:chgData name="Dessi" userId="f84c957e-ed6e-4fd7-a1f6-a96c7c702281" providerId="ADAL" clId="{94430BBA-9FF7-4116-8D6F-9F6463195EFF}" dt="2023-04-25T19:54:43.870" v="1" actId="27636"/>
          <ac:spMkLst>
            <pc:docMk/>
            <pc:sldMk cId="0" sldId="277"/>
            <ac:spMk id="3" creationId="{00000000-0000-0000-0000-000000000000}"/>
          </ac:spMkLst>
        </pc:spChg>
      </pc:sldChg>
      <pc:sldChg chg="modSp">
        <pc:chgData name="Dessi" userId="f84c957e-ed6e-4fd7-a1f6-a96c7c702281" providerId="ADAL" clId="{94430BBA-9FF7-4116-8D6F-9F6463195EFF}" dt="2023-04-25T19:54:43.518" v="0"/>
        <pc:sldMkLst>
          <pc:docMk/>
          <pc:sldMk cId="909743485" sldId="325"/>
        </pc:sldMkLst>
        <pc:spChg chg="mod">
          <ac:chgData name="Dessi" userId="f84c957e-ed6e-4fd7-a1f6-a96c7c702281" providerId="ADAL" clId="{94430BBA-9FF7-4116-8D6F-9F6463195EFF}" dt="2023-04-25T19:54:43.518" v="0"/>
          <ac:spMkLst>
            <pc:docMk/>
            <pc:sldMk cId="909743485" sldId="325"/>
            <ac:spMk id="2" creationId="{00000000-0000-0000-0000-000000000000}"/>
          </ac:spMkLst>
        </pc:spChg>
      </pc:sldChg>
      <pc:sldChg chg="modSp">
        <pc:chgData name="Dessi" userId="f84c957e-ed6e-4fd7-a1f6-a96c7c702281" providerId="ADAL" clId="{94430BBA-9FF7-4116-8D6F-9F6463195EFF}" dt="2023-04-25T19:54:43.518" v="0"/>
        <pc:sldMkLst>
          <pc:docMk/>
          <pc:sldMk cId="87003363" sldId="329"/>
        </pc:sldMkLst>
        <pc:spChg chg="mod">
          <ac:chgData name="Dessi" userId="f84c957e-ed6e-4fd7-a1f6-a96c7c702281" providerId="ADAL" clId="{94430BBA-9FF7-4116-8D6F-9F6463195EFF}" dt="2023-04-25T19:54:43.518" v="0"/>
          <ac:spMkLst>
            <pc:docMk/>
            <pc:sldMk cId="87003363" sldId="329"/>
            <ac:spMk id="5" creationId="{00000000-0000-0000-0000-000000000000}"/>
          </ac:spMkLst>
        </pc:spChg>
      </pc:sldChg>
      <pc:sldChg chg="addSp delSp modSp mod">
        <pc:chgData name="Dessi" userId="f84c957e-ed6e-4fd7-a1f6-a96c7c702281" providerId="ADAL" clId="{94430BBA-9FF7-4116-8D6F-9F6463195EFF}" dt="2023-05-09T18:51:37.769" v="21" actId="14100"/>
        <pc:sldMkLst>
          <pc:docMk/>
          <pc:sldMk cId="3192534037" sldId="341"/>
        </pc:sldMkLst>
        <pc:spChg chg="mod">
          <ac:chgData name="Dessi" userId="f84c957e-ed6e-4fd7-a1f6-a96c7c702281" providerId="ADAL" clId="{94430BBA-9FF7-4116-8D6F-9F6463195EFF}" dt="2023-04-25T19:54:43.518" v="0"/>
          <ac:spMkLst>
            <pc:docMk/>
            <pc:sldMk cId="3192534037" sldId="341"/>
            <ac:spMk id="2" creationId="{5142D8D0-C82C-475E-8C4C-BA773F975E76}"/>
          </ac:spMkLst>
        </pc:spChg>
        <pc:spChg chg="mod">
          <ac:chgData name="Dessi" userId="f84c957e-ed6e-4fd7-a1f6-a96c7c702281" providerId="ADAL" clId="{94430BBA-9FF7-4116-8D6F-9F6463195EFF}" dt="2023-05-09T13:48:38.058" v="15" actId="14100"/>
          <ac:spMkLst>
            <pc:docMk/>
            <pc:sldMk cId="3192534037" sldId="341"/>
            <ac:spMk id="3" creationId="{F078E2E0-F6D0-4DE9-B362-66B8E748BA73}"/>
          </ac:spMkLst>
        </pc:spChg>
        <pc:spChg chg="mod">
          <ac:chgData name="Dessi" userId="f84c957e-ed6e-4fd7-a1f6-a96c7c702281" providerId="ADAL" clId="{94430BBA-9FF7-4116-8D6F-9F6463195EFF}" dt="2023-04-25T19:54:43.518" v="0"/>
          <ac:spMkLst>
            <pc:docMk/>
            <pc:sldMk cId="3192534037" sldId="341"/>
            <ac:spMk id="4" creationId="{6022517F-9F49-47EE-BFB0-A12219DF3A5D}"/>
          </ac:spMkLst>
        </pc:spChg>
        <pc:picChg chg="del">
          <ac:chgData name="Dessi" userId="f84c957e-ed6e-4fd7-a1f6-a96c7c702281" providerId="ADAL" clId="{94430BBA-9FF7-4116-8D6F-9F6463195EFF}" dt="2023-05-09T13:46:58.246" v="5" actId="478"/>
          <ac:picMkLst>
            <pc:docMk/>
            <pc:sldMk cId="3192534037" sldId="341"/>
            <ac:picMk id="6" creationId="{47D58210-1C6C-481D-999B-B5BC8455DC7A}"/>
          </ac:picMkLst>
        </pc:picChg>
        <pc:picChg chg="add mod">
          <ac:chgData name="Dessi" userId="f84c957e-ed6e-4fd7-a1f6-a96c7c702281" providerId="ADAL" clId="{94430BBA-9FF7-4116-8D6F-9F6463195EFF}" dt="2023-05-09T18:51:37.769" v="21" actId="14100"/>
          <ac:picMkLst>
            <pc:docMk/>
            <pc:sldMk cId="3192534037" sldId="341"/>
            <ac:picMk id="6" creationId="{9D70C910-47F7-4F16-8608-7E41A48CA924}"/>
          </ac:picMkLst>
        </pc:picChg>
        <pc:picChg chg="add del mod">
          <ac:chgData name="Dessi" userId="f84c957e-ed6e-4fd7-a1f6-a96c7c702281" providerId="ADAL" clId="{94430BBA-9FF7-4116-8D6F-9F6463195EFF}" dt="2023-05-09T18:50:46.860" v="18" actId="478"/>
          <ac:picMkLst>
            <pc:docMk/>
            <pc:sldMk cId="3192534037" sldId="341"/>
            <ac:picMk id="7" creationId="{97D3AC10-9BB3-40FF-9601-68995C4722F2}"/>
          </ac:picMkLst>
        </pc:picChg>
      </pc:sldChg>
      <pc:sldChg chg="modSp">
        <pc:chgData name="Dessi" userId="f84c957e-ed6e-4fd7-a1f6-a96c7c702281" providerId="ADAL" clId="{94430BBA-9FF7-4116-8D6F-9F6463195EFF}" dt="2023-04-25T19:54:43.518" v="0"/>
        <pc:sldMkLst>
          <pc:docMk/>
          <pc:sldMk cId="1799740572" sldId="346"/>
        </pc:sldMkLst>
        <pc:spChg chg="mod">
          <ac:chgData name="Dessi" userId="f84c957e-ed6e-4fd7-a1f6-a96c7c702281" providerId="ADAL" clId="{94430BBA-9FF7-4116-8D6F-9F6463195EFF}" dt="2023-04-25T19:54:43.518" v="0"/>
          <ac:spMkLst>
            <pc:docMk/>
            <pc:sldMk cId="1799740572" sldId="346"/>
            <ac:spMk id="4" creationId="{00000000-0000-0000-0000-000000000000}"/>
          </ac:spMkLst>
        </pc:spChg>
        <pc:spChg chg="mod">
          <ac:chgData name="Dessi" userId="f84c957e-ed6e-4fd7-a1f6-a96c7c702281" providerId="ADAL" clId="{94430BBA-9FF7-4116-8D6F-9F6463195EFF}" dt="2023-04-25T19:54:43.518" v="0"/>
          <ac:spMkLst>
            <pc:docMk/>
            <pc:sldMk cId="1799740572" sldId="346"/>
            <ac:spMk id="17410" creationId="{00000000-0000-0000-0000-000000000000}"/>
          </ac:spMkLst>
        </pc:spChg>
      </pc:sldChg>
      <pc:sldChg chg="modSp">
        <pc:chgData name="Dessi" userId="f84c957e-ed6e-4fd7-a1f6-a96c7c702281" providerId="ADAL" clId="{94430BBA-9FF7-4116-8D6F-9F6463195EFF}" dt="2023-04-25T19:54:43.518" v="0"/>
        <pc:sldMkLst>
          <pc:docMk/>
          <pc:sldMk cId="2062744398" sldId="347"/>
        </pc:sldMkLst>
        <pc:spChg chg="mod">
          <ac:chgData name="Dessi" userId="f84c957e-ed6e-4fd7-a1f6-a96c7c702281" providerId="ADAL" clId="{94430BBA-9FF7-4116-8D6F-9F6463195EFF}" dt="2023-04-25T19:54:43.518" v="0"/>
          <ac:spMkLst>
            <pc:docMk/>
            <pc:sldMk cId="2062744398" sldId="347"/>
            <ac:spMk id="2" creationId="{7BC077D5-9092-4E97-8A15-856E26D75DFC}"/>
          </ac:spMkLst>
        </pc:spChg>
        <pc:spChg chg="mod">
          <ac:chgData name="Dessi" userId="f84c957e-ed6e-4fd7-a1f6-a96c7c702281" providerId="ADAL" clId="{94430BBA-9FF7-4116-8D6F-9F6463195EFF}" dt="2023-04-25T19:54:43.518" v="0"/>
          <ac:spMkLst>
            <pc:docMk/>
            <pc:sldMk cId="2062744398" sldId="347"/>
            <ac:spMk id="3" creationId="{A1F621F9-C8DE-4E39-AA44-D71FB81323A3}"/>
          </ac:spMkLst>
        </pc:spChg>
        <pc:spChg chg="mod">
          <ac:chgData name="Dessi" userId="f84c957e-ed6e-4fd7-a1f6-a96c7c702281" providerId="ADAL" clId="{94430BBA-9FF7-4116-8D6F-9F6463195EFF}" dt="2023-04-25T19:54:43.518" v="0"/>
          <ac:spMkLst>
            <pc:docMk/>
            <pc:sldMk cId="2062744398" sldId="347"/>
            <ac:spMk id="4" creationId="{4192BEB2-C19E-44F3-AC1D-7D82A842E5DD}"/>
          </ac:spMkLst>
        </pc:spChg>
      </pc:sldChg>
      <pc:sldChg chg="modSp">
        <pc:chgData name="Dessi" userId="f84c957e-ed6e-4fd7-a1f6-a96c7c702281" providerId="ADAL" clId="{94430BBA-9FF7-4116-8D6F-9F6463195EFF}" dt="2023-04-25T19:54:43.518" v="0"/>
        <pc:sldMkLst>
          <pc:docMk/>
          <pc:sldMk cId="2717763649" sldId="348"/>
        </pc:sldMkLst>
        <pc:spChg chg="mod">
          <ac:chgData name="Dessi" userId="f84c957e-ed6e-4fd7-a1f6-a96c7c702281" providerId="ADAL" clId="{94430BBA-9FF7-4116-8D6F-9F6463195EFF}" dt="2023-04-25T19:54:43.518" v="0"/>
          <ac:spMkLst>
            <pc:docMk/>
            <pc:sldMk cId="2717763649" sldId="348"/>
            <ac:spMk id="2" creationId="{917BFAA7-EA93-41AF-A89F-3F997AF033B6}"/>
          </ac:spMkLst>
        </pc:spChg>
        <pc:spChg chg="mod">
          <ac:chgData name="Dessi" userId="f84c957e-ed6e-4fd7-a1f6-a96c7c702281" providerId="ADAL" clId="{94430BBA-9FF7-4116-8D6F-9F6463195EFF}" dt="2023-04-25T19:54:43.518" v="0"/>
          <ac:spMkLst>
            <pc:docMk/>
            <pc:sldMk cId="2717763649" sldId="348"/>
            <ac:spMk id="4" creationId="{063C582E-4737-4888-B00F-1E08B1EA1D2C}"/>
          </ac:spMkLst>
        </pc:spChg>
      </pc:sldChg>
      <pc:sldChg chg="modSp">
        <pc:chgData name="Dessi" userId="f84c957e-ed6e-4fd7-a1f6-a96c7c702281" providerId="ADAL" clId="{94430BBA-9FF7-4116-8D6F-9F6463195EFF}" dt="2023-04-25T19:54:43.518" v="0"/>
        <pc:sldMkLst>
          <pc:docMk/>
          <pc:sldMk cId="1370733642" sldId="349"/>
        </pc:sldMkLst>
        <pc:spChg chg="mod">
          <ac:chgData name="Dessi" userId="f84c957e-ed6e-4fd7-a1f6-a96c7c702281" providerId="ADAL" clId="{94430BBA-9FF7-4116-8D6F-9F6463195EFF}" dt="2023-04-25T19:54:43.518" v="0"/>
          <ac:spMkLst>
            <pc:docMk/>
            <pc:sldMk cId="1370733642" sldId="349"/>
            <ac:spMk id="2" creationId="{C8560182-AC7A-4B37-870E-77C691E9BFE4}"/>
          </ac:spMkLst>
        </pc:spChg>
        <pc:spChg chg="mod">
          <ac:chgData name="Dessi" userId="f84c957e-ed6e-4fd7-a1f6-a96c7c702281" providerId="ADAL" clId="{94430BBA-9FF7-4116-8D6F-9F6463195EFF}" dt="2023-04-25T19:54:43.518" v="0"/>
          <ac:spMkLst>
            <pc:docMk/>
            <pc:sldMk cId="1370733642" sldId="349"/>
            <ac:spMk id="4" creationId="{4751E16D-09B6-4ADB-A032-987AF33CD5E4}"/>
          </ac:spMkLst>
        </pc:spChg>
      </pc:sldChg>
      <pc:sldChg chg="modSp">
        <pc:chgData name="Dessi" userId="f84c957e-ed6e-4fd7-a1f6-a96c7c702281" providerId="ADAL" clId="{94430BBA-9FF7-4116-8D6F-9F6463195EFF}" dt="2023-04-25T19:54:43.518" v="0"/>
        <pc:sldMkLst>
          <pc:docMk/>
          <pc:sldMk cId="1056260810" sldId="495"/>
        </pc:sldMkLst>
        <pc:spChg chg="mod">
          <ac:chgData name="Dessi" userId="f84c957e-ed6e-4fd7-a1f6-a96c7c702281" providerId="ADAL" clId="{94430BBA-9FF7-4116-8D6F-9F6463195EFF}" dt="2023-04-25T19:54:43.518" v="0"/>
          <ac:spMkLst>
            <pc:docMk/>
            <pc:sldMk cId="1056260810" sldId="495"/>
            <ac:spMk id="2" creationId="{00000000-0000-0000-0000-000000000000}"/>
          </ac:spMkLst>
        </pc:spChg>
        <pc:spChg chg="mod">
          <ac:chgData name="Dessi" userId="f84c957e-ed6e-4fd7-a1f6-a96c7c702281" providerId="ADAL" clId="{94430BBA-9FF7-4116-8D6F-9F6463195EFF}" dt="2023-04-25T19:54:43.518" v="0"/>
          <ac:spMkLst>
            <pc:docMk/>
            <pc:sldMk cId="1056260810" sldId="495"/>
            <ac:spMk id="4" creationId="{00000000-0000-0000-0000-000000000000}"/>
          </ac:spMkLst>
        </pc:spChg>
      </pc:sldChg>
      <pc:sldChg chg="del">
        <pc:chgData name="Dessi" userId="f84c957e-ed6e-4fd7-a1f6-a96c7c702281" providerId="ADAL" clId="{94430BBA-9FF7-4116-8D6F-9F6463195EFF}" dt="2023-04-25T19:56:01.074" v="2" actId="47"/>
        <pc:sldMkLst>
          <pc:docMk/>
          <pc:sldMk cId="2102105103" sldId="497"/>
        </pc:sldMkLst>
      </pc:sldChg>
      <pc:sldChg chg="modSp">
        <pc:chgData name="Dessi" userId="f84c957e-ed6e-4fd7-a1f6-a96c7c702281" providerId="ADAL" clId="{94430BBA-9FF7-4116-8D6F-9F6463195EFF}" dt="2023-04-25T19:54:43.518" v="0"/>
        <pc:sldMkLst>
          <pc:docMk/>
          <pc:sldMk cId="2873395334" sldId="506"/>
        </pc:sldMkLst>
        <pc:spChg chg="mod">
          <ac:chgData name="Dessi" userId="f84c957e-ed6e-4fd7-a1f6-a96c7c702281" providerId="ADAL" clId="{94430BBA-9FF7-4116-8D6F-9F6463195EFF}" dt="2023-04-25T19:54:43.518" v="0"/>
          <ac:spMkLst>
            <pc:docMk/>
            <pc:sldMk cId="2873395334" sldId="506"/>
            <ac:spMk id="2" creationId="{727B41D8-3695-435B-82BB-2AB157C718E2}"/>
          </ac:spMkLst>
        </pc:spChg>
        <pc:spChg chg="mod">
          <ac:chgData name="Dessi" userId="f84c957e-ed6e-4fd7-a1f6-a96c7c702281" providerId="ADAL" clId="{94430BBA-9FF7-4116-8D6F-9F6463195EFF}" dt="2023-04-25T19:54:43.518" v="0"/>
          <ac:spMkLst>
            <pc:docMk/>
            <pc:sldMk cId="2873395334" sldId="506"/>
            <ac:spMk id="3" creationId="{24F10F85-B0F7-4E49-B057-16AF22A5D4AF}"/>
          </ac:spMkLst>
        </pc:spChg>
        <pc:spChg chg="mod">
          <ac:chgData name="Dessi" userId="f84c957e-ed6e-4fd7-a1f6-a96c7c702281" providerId="ADAL" clId="{94430BBA-9FF7-4116-8D6F-9F6463195EFF}" dt="2023-04-25T19:54:43.518" v="0"/>
          <ac:spMkLst>
            <pc:docMk/>
            <pc:sldMk cId="2873395334" sldId="506"/>
            <ac:spMk id="4" creationId="{3BC6281B-6512-48A8-AC16-7A30DB12DCCE}"/>
          </ac:spMkLst>
        </pc:spChg>
      </pc:sldChg>
      <pc:sldChg chg="modSp">
        <pc:chgData name="Dessi" userId="f84c957e-ed6e-4fd7-a1f6-a96c7c702281" providerId="ADAL" clId="{94430BBA-9FF7-4116-8D6F-9F6463195EFF}" dt="2023-04-25T19:54:43.518" v="0"/>
        <pc:sldMkLst>
          <pc:docMk/>
          <pc:sldMk cId="1308573583" sldId="509"/>
        </pc:sldMkLst>
        <pc:spChg chg="mod">
          <ac:chgData name="Dessi" userId="f84c957e-ed6e-4fd7-a1f6-a96c7c702281" providerId="ADAL" clId="{94430BBA-9FF7-4116-8D6F-9F6463195EFF}" dt="2023-04-25T19:54:43.518" v="0"/>
          <ac:spMkLst>
            <pc:docMk/>
            <pc:sldMk cId="1308573583" sldId="509"/>
            <ac:spMk id="2" creationId="{917BFAA7-EA93-41AF-A89F-3F997AF033B6}"/>
          </ac:spMkLst>
        </pc:spChg>
        <pc:spChg chg="mod">
          <ac:chgData name="Dessi" userId="f84c957e-ed6e-4fd7-a1f6-a96c7c702281" providerId="ADAL" clId="{94430BBA-9FF7-4116-8D6F-9F6463195EFF}" dt="2023-04-25T19:54:43.518" v="0"/>
          <ac:spMkLst>
            <pc:docMk/>
            <pc:sldMk cId="1308573583" sldId="509"/>
            <ac:spMk id="4" creationId="{063C582E-4737-4888-B00F-1E08B1EA1D2C}"/>
          </ac:spMkLst>
        </pc:spChg>
      </pc:sldChg>
      <pc:sldChg chg="del">
        <pc:chgData name="Dessi" userId="f84c957e-ed6e-4fd7-a1f6-a96c7c702281" providerId="ADAL" clId="{94430BBA-9FF7-4116-8D6F-9F6463195EFF}" dt="2023-04-25T19:56:01.074" v="2" actId="47"/>
        <pc:sldMkLst>
          <pc:docMk/>
          <pc:sldMk cId="1774680126" sldId="513"/>
        </pc:sldMkLst>
      </pc:sldChg>
      <pc:sldChg chg="modSp del">
        <pc:chgData name="Dessi" userId="f84c957e-ed6e-4fd7-a1f6-a96c7c702281" providerId="ADAL" clId="{94430BBA-9FF7-4116-8D6F-9F6463195EFF}" dt="2023-04-25T19:56:01.074" v="2" actId="47"/>
        <pc:sldMkLst>
          <pc:docMk/>
          <pc:sldMk cId="849075101" sldId="514"/>
        </pc:sldMkLst>
        <pc:spChg chg="mod">
          <ac:chgData name="Dessi" userId="f84c957e-ed6e-4fd7-a1f6-a96c7c702281" providerId="ADAL" clId="{94430BBA-9FF7-4116-8D6F-9F6463195EFF}" dt="2023-04-25T19:54:43.518" v="0"/>
          <ac:spMkLst>
            <pc:docMk/>
            <pc:sldMk cId="849075101" sldId="514"/>
            <ac:spMk id="2" creationId="{917BFAA7-EA93-41AF-A89F-3F997AF033B6}"/>
          </ac:spMkLst>
        </pc:spChg>
        <pc:spChg chg="mod">
          <ac:chgData name="Dessi" userId="f84c957e-ed6e-4fd7-a1f6-a96c7c702281" providerId="ADAL" clId="{94430BBA-9FF7-4116-8D6F-9F6463195EFF}" dt="2023-04-25T19:54:43.518" v="0"/>
          <ac:spMkLst>
            <pc:docMk/>
            <pc:sldMk cId="849075101" sldId="514"/>
            <ac:spMk id="4" creationId="{063C582E-4737-4888-B00F-1E08B1EA1D2C}"/>
          </ac:spMkLst>
        </pc:spChg>
      </pc:sldChg>
      <pc:sldChg chg="del">
        <pc:chgData name="Dessi" userId="f84c957e-ed6e-4fd7-a1f6-a96c7c702281" providerId="ADAL" clId="{94430BBA-9FF7-4116-8D6F-9F6463195EFF}" dt="2023-04-25T19:56:01.074" v="2" actId="47"/>
        <pc:sldMkLst>
          <pc:docMk/>
          <pc:sldMk cId="2057930316" sldId="515"/>
        </pc:sldMkLst>
      </pc:sldChg>
      <pc:sldChg chg="modSp mod">
        <pc:chgData name="Dessi" userId="f84c957e-ed6e-4fd7-a1f6-a96c7c702281" providerId="ADAL" clId="{94430BBA-9FF7-4116-8D6F-9F6463195EFF}" dt="2023-05-09T18:50:33.150" v="17" actId="14100"/>
        <pc:sldMkLst>
          <pc:docMk/>
          <pc:sldMk cId="3007073928" sldId="515"/>
        </pc:sldMkLst>
        <pc:spChg chg="mod">
          <ac:chgData name="Dessi" userId="f84c957e-ed6e-4fd7-a1f6-a96c7c702281" providerId="ADAL" clId="{94430BBA-9FF7-4116-8D6F-9F6463195EFF}" dt="2023-05-09T18:50:33.150" v="17" actId="14100"/>
          <ac:spMkLst>
            <pc:docMk/>
            <pc:sldMk cId="3007073928" sldId="515"/>
            <ac:spMk id="3" creationId="{F078E2E0-F6D0-4DE9-B362-66B8E748BA73}"/>
          </ac:spMkLst>
        </pc:spChg>
      </pc:sldChg>
      <pc:sldChg chg="modSp del">
        <pc:chgData name="Dessi" userId="f84c957e-ed6e-4fd7-a1f6-a96c7c702281" providerId="ADAL" clId="{94430BBA-9FF7-4116-8D6F-9F6463195EFF}" dt="2023-04-25T19:56:01.074" v="2" actId="47"/>
        <pc:sldMkLst>
          <pc:docMk/>
          <pc:sldMk cId="729325434" sldId="517"/>
        </pc:sldMkLst>
        <pc:spChg chg="mod">
          <ac:chgData name="Dessi" userId="f84c957e-ed6e-4fd7-a1f6-a96c7c702281" providerId="ADAL" clId="{94430BBA-9FF7-4116-8D6F-9F6463195EFF}" dt="2023-04-25T19:54:43.518" v="0"/>
          <ac:spMkLst>
            <pc:docMk/>
            <pc:sldMk cId="729325434" sldId="517"/>
            <ac:spMk id="2" creationId="{727B41D8-3695-435B-82BB-2AB157C718E2}"/>
          </ac:spMkLst>
        </pc:spChg>
        <pc:spChg chg="mod">
          <ac:chgData name="Dessi" userId="f84c957e-ed6e-4fd7-a1f6-a96c7c702281" providerId="ADAL" clId="{94430BBA-9FF7-4116-8D6F-9F6463195EFF}" dt="2023-04-25T19:54:43.518" v="0"/>
          <ac:spMkLst>
            <pc:docMk/>
            <pc:sldMk cId="729325434" sldId="517"/>
            <ac:spMk id="3" creationId="{24F10F85-B0F7-4E49-B057-16AF22A5D4AF}"/>
          </ac:spMkLst>
        </pc:spChg>
        <pc:spChg chg="mod">
          <ac:chgData name="Dessi" userId="f84c957e-ed6e-4fd7-a1f6-a96c7c702281" providerId="ADAL" clId="{94430BBA-9FF7-4116-8D6F-9F6463195EFF}" dt="2023-04-25T19:54:43.518" v="0"/>
          <ac:spMkLst>
            <pc:docMk/>
            <pc:sldMk cId="729325434" sldId="517"/>
            <ac:spMk id="4" creationId="{3BC6281B-6512-48A8-AC16-7A30DB12DCCE}"/>
          </ac:spMkLst>
        </pc:spChg>
      </pc:sldChg>
      <pc:sldChg chg="del">
        <pc:chgData name="Dessi" userId="f84c957e-ed6e-4fd7-a1f6-a96c7c702281" providerId="ADAL" clId="{94430BBA-9FF7-4116-8D6F-9F6463195EFF}" dt="2023-04-25T19:56:01.074" v="2" actId="47"/>
        <pc:sldMkLst>
          <pc:docMk/>
          <pc:sldMk cId="0" sldId="518"/>
        </pc:sldMkLst>
      </pc:sldChg>
      <pc:sldChg chg="del">
        <pc:chgData name="Dessi" userId="f84c957e-ed6e-4fd7-a1f6-a96c7c702281" providerId="ADAL" clId="{94430BBA-9FF7-4116-8D6F-9F6463195EFF}" dt="2023-04-25T19:56:01.074" v="2" actId="47"/>
        <pc:sldMkLst>
          <pc:docMk/>
          <pc:sldMk cId="3475243628" sldId="519"/>
        </pc:sldMkLst>
      </pc:sldChg>
      <pc:sldChg chg="del">
        <pc:chgData name="Dessi" userId="f84c957e-ed6e-4fd7-a1f6-a96c7c702281" providerId="ADAL" clId="{94430BBA-9FF7-4116-8D6F-9F6463195EFF}" dt="2023-04-25T19:56:01.074" v="2" actId="47"/>
        <pc:sldMkLst>
          <pc:docMk/>
          <pc:sldMk cId="549962597" sldId="520"/>
        </pc:sldMkLst>
      </pc:sldChg>
      <pc:sldChg chg="del">
        <pc:chgData name="Dessi" userId="f84c957e-ed6e-4fd7-a1f6-a96c7c702281" providerId="ADAL" clId="{94430BBA-9FF7-4116-8D6F-9F6463195EFF}" dt="2023-04-25T19:56:01.074" v="2" actId="47"/>
        <pc:sldMkLst>
          <pc:docMk/>
          <pc:sldMk cId="2544651876" sldId="521"/>
        </pc:sldMkLst>
      </pc:sldChg>
      <pc:sldChg chg="modSp del">
        <pc:chgData name="Dessi" userId="f84c957e-ed6e-4fd7-a1f6-a96c7c702281" providerId="ADAL" clId="{94430BBA-9FF7-4116-8D6F-9F6463195EFF}" dt="2023-04-25T19:56:01.074" v="2" actId="47"/>
        <pc:sldMkLst>
          <pc:docMk/>
          <pc:sldMk cId="3756274610" sldId="522"/>
        </pc:sldMkLst>
        <pc:spChg chg="mod">
          <ac:chgData name="Dessi" userId="f84c957e-ed6e-4fd7-a1f6-a96c7c702281" providerId="ADAL" clId="{94430BBA-9FF7-4116-8D6F-9F6463195EFF}" dt="2023-04-25T19:54:43.518" v="0"/>
          <ac:spMkLst>
            <pc:docMk/>
            <pc:sldMk cId="3756274610" sldId="522"/>
            <ac:spMk id="2" creationId="{917BFAA7-EA93-41AF-A89F-3F997AF033B6}"/>
          </ac:spMkLst>
        </pc:spChg>
        <pc:spChg chg="mod">
          <ac:chgData name="Dessi" userId="f84c957e-ed6e-4fd7-a1f6-a96c7c702281" providerId="ADAL" clId="{94430BBA-9FF7-4116-8D6F-9F6463195EFF}" dt="2023-04-25T19:54:43.518" v="0"/>
          <ac:spMkLst>
            <pc:docMk/>
            <pc:sldMk cId="3756274610" sldId="522"/>
            <ac:spMk id="4" creationId="{063C582E-4737-4888-B00F-1E08B1EA1D2C}"/>
          </ac:spMkLst>
        </pc:spChg>
      </pc:sldChg>
      <pc:sldChg chg="del">
        <pc:chgData name="Dessi" userId="f84c957e-ed6e-4fd7-a1f6-a96c7c702281" providerId="ADAL" clId="{94430BBA-9FF7-4116-8D6F-9F6463195EFF}" dt="2023-04-25T19:56:01.074" v="2" actId="47"/>
        <pc:sldMkLst>
          <pc:docMk/>
          <pc:sldMk cId="4009216501" sldId="523"/>
        </pc:sldMkLst>
      </pc:sldChg>
      <pc:sldChg chg="del">
        <pc:chgData name="Dessi" userId="f84c957e-ed6e-4fd7-a1f6-a96c7c702281" providerId="ADAL" clId="{94430BBA-9FF7-4116-8D6F-9F6463195EFF}" dt="2023-04-25T19:56:01.074" v="2" actId="47"/>
        <pc:sldMkLst>
          <pc:docMk/>
          <pc:sldMk cId="1678003106" sldId="524"/>
        </pc:sldMkLst>
      </pc:sldChg>
      <pc:sldChg chg="del">
        <pc:chgData name="Dessi" userId="f84c957e-ed6e-4fd7-a1f6-a96c7c702281" providerId="ADAL" clId="{94430BBA-9FF7-4116-8D6F-9F6463195EFF}" dt="2023-04-25T19:56:01.074" v="2" actId="47"/>
        <pc:sldMkLst>
          <pc:docMk/>
          <pc:sldMk cId="343925739" sldId="525"/>
        </pc:sldMkLst>
      </pc:sldChg>
      <pc:sldChg chg="del">
        <pc:chgData name="Dessi" userId="f84c957e-ed6e-4fd7-a1f6-a96c7c702281" providerId="ADAL" clId="{94430BBA-9FF7-4116-8D6F-9F6463195EFF}" dt="2023-04-25T19:56:01.074" v="2" actId="47"/>
        <pc:sldMkLst>
          <pc:docMk/>
          <pc:sldMk cId="620679386" sldId="526"/>
        </pc:sldMkLst>
      </pc:sldChg>
      <pc:sldChg chg="del">
        <pc:chgData name="Dessi" userId="f84c957e-ed6e-4fd7-a1f6-a96c7c702281" providerId="ADAL" clId="{94430BBA-9FF7-4116-8D6F-9F6463195EFF}" dt="2023-04-25T19:56:01.074" v="2" actId="47"/>
        <pc:sldMkLst>
          <pc:docMk/>
          <pc:sldMk cId="2450902207" sldId="527"/>
        </pc:sldMkLst>
      </pc:sldChg>
      <pc:sldChg chg="del">
        <pc:chgData name="Dessi" userId="f84c957e-ed6e-4fd7-a1f6-a96c7c702281" providerId="ADAL" clId="{94430BBA-9FF7-4116-8D6F-9F6463195EFF}" dt="2023-04-25T19:56:01.074" v="2" actId="47"/>
        <pc:sldMkLst>
          <pc:docMk/>
          <pc:sldMk cId="1318367330" sldId="528"/>
        </pc:sldMkLst>
      </pc:sldChg>
      <pc:sldMasterChg chg="del delSldLayout">
        <pc:chgData name="Dessi" userId="f84c957e-ed6e-4fd7-a1f6-a96c7c702281" providerId="ADAL" clId="{94430BBA-9FF7-4116-8D6F-9F6463195EFF}" dt="2023-04-25T19:56:01.074" v="2" actId="47"/>
        <pc:sldMasterMkLst>
          <pc:docMk/>
          <pc:sldMasterMk cId="3253210428" sldId="2147483672"/>
        </pc:sldMasterMkLst>
        <pc:sldLayoutChg chg="del">
          <pc:chgData name="Dessi" userId="f84c957e-ed6e-4fd7-a1f6-a96c7c702281" providerId="ADAL" clId="{94430BBA-9FF7-4116-8D6F-9F6463195EFF}" dt="2023-04-25T19:56:01.074" v="2" actId="47"/>
          <pc:sldLayoutMkLst>
            <pc:docMk/>
            <pc:sldMasterMk cId="3253210428" sldId="2147483672"/>
            <pc:sldLayoutMk cId="4070114883" sldId="2147483674"/>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2592228755" sldId="2147483675"/>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2695367071" sldId="2147483676"/>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4261626577" sldId="2147483677"/>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365770852" sldId="2147483678"/>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1509407060" sldId="2147483679"/>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495608231" sldId="2147483680"/>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1449634501" sldId="2147483681"/>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2616781157" sldId="2147483682"/>
          </pc:sldLayoutMkLst>
        </pc:sldLayoutChg>
        <pc:sldLayoutChg chg="del">
          <pc:chgData name="Dessi" userId="f84c957e-ed6e-4fd7-a1f6-a96c7c702281" providerId="ADAL" clId="{94430BBA-9FF7-4116-8D6F-9F6463195EFF}" dt="2023-04-25T19:56:01.074" v="2" actId="47"/>
          <pc:sldLayoutMkLst>
            <pc:docMk/>
            <pc:sldMasterMk cId="3253210428" sldId="2147483672"/>
            <pc:sldLayoutMk cId="2572191584" sldId="2147483683"/>
          </pc:sldLayoutMkLst>
        </pc:sldLayoutChg>
      </pc:sldMasterChg>
      <pc:sldMasterChg chg="del delSldLayout">
        <pc:chgData name="Dessi" userId="f84c957e-ed6e-4fd7-a1f6-a96c7c702281" providerId="ADAL" clId="{94430BBA-9FF7-4116-8D6F-9F6463195EFF}" dt="2023-04-25T19:56:01.074" v="2" actId="47"/>
        <pc:sldMasterMkLst>
          <pc:docMk/>
          <pc:sldMasterMk cId="208707901" sldId="2147483684"/>
        </pc:sldMasterMkLst>
        <pc:sldLayoutChg chg="del">
          <pc:chgData name="Dessi" userId="f84c957e-ed6e-4fd7-a1f6-a96c7c702281" providerId="ADAL" clId="{94430BBA-9FF7-4116-8D6F-9F6463195EFF}" dt="2023-04-25T19:56:01.074" v="2" actId="47"/>
          <pc:sldLayoutMkLst>
            <pc:docMk/>
            <pc:sldMasterMk cId="208707901" sldId="2147483684"/>
            <pc:sldLayoutMk cId="3958469363" sldId="2147483685"/>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1487673419" sldId="2147483686"/>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2249905656" sldId="2147483687"/>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1889634956" sldId="2147483688"/>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1611728910" sldId="2147483689"/>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3856963043" sldId="2147483690"/>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1663069690" sldId="2147483691"/>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3926382348" sldId="2147483692"/>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168426744" sldId="2147483693"/>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2458785948" sldId="2147483694"/>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788815360" sldId="2147483695"/>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3341029933" sldId="2147483696"/>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2405693950" sldId="2147483697"/>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2956888932" sldId="2147483698"/>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2967107743" sldId="2147483699"/>
          </pc:sldLayoutMkLst>
        </pc:sldLayoutChg>
        <pc:sldLayoutChg chg="del">
          <pc:chgData name="Dessi" userId="f84c957e-ed6e-4fd7-a1f6-a96c7c702281" providerId="ADAL" clId="{94430BBA-9FF7-4116-8D6F-9F6463195EFF}" dt="2023-04-25T19:56:01.074" v="2" actId="47"/>
          <pc:sldLayoutMkLst>
            <pc:docMk/>
            <pc:sldMasterMk cId="208707901" sldId="2147483684"/>
            <pc:sldLayoutMk cId="3532224598" sldId="2147483700"/>
          </pc:sldLayoutMkLst>
        </pc:sldLayoutChg>
      </pc:sldMasterChg>
      <pc:sldMasterChg chg="delSldLayout modSldLayout">
        <pc:chgData name="Dessi" userId="f84c957e-ed6e-4fd7-a1f6-a96c7c702281" providerId="ADAL" clId="{94430BBA-9FF7-4116-8D6F-9F6463195EFF}" dt="2023-04-25T19:56:01.074" v="2" actId="47"/>
        <pc:sldMasterMkLst>
          <pc:docMk/>
          <pc:sldMasterMk cId="2903584362" sldId="2147483701"/>
        </pc:sldMasterMkLst>
        <pc:sldLayoutChg chg="modSp">
          <pc:chgData name="Dessi" userId="f84c957e-ed6e-4fd7-a1f6-a96c7c702281" providerId="ADAL" clId="{94430BBA-9FF7-4116-8D6F-9F6463195EFF}" dt="2023-04-25T19:54:43.518" v="0"/>
          <pc:sldLayoutMkLst>
            <pc:docMk/>
            <pc:sldMasterMk cId="2903584362" sldId="2147483701"/>
            <pc:sldLayoutMk cId="94844436" sldId="2147483652"/>
          </pc:sldLayoutMkLst>
          <pc:spChg chg="mod">
            <ac:chgData name="Dessi" userId="f84c957e-ed6e-4fd7-a1f6-a96c7c702281" providerId="ADAL" clId="{94430BBA-9FF7-4116-8D6F-9F6463195EFF}" dt="2023-04-25T19:54:43.518" v="0"/>
            <ac:spMkLst>
              <pc:docMk/>
              <pc:sldMasterMk cId="2903584362" sldId="2147483701"/>
              <pc:sldLayoutMk cId="94844436" sldId="2147483652"/>
              <ac:spMk id="7" creationId="{94301496-3A04-4B17-9688-6289A84D6F4D}"/>
            </ac:spMkLst>
          </pc:spChg>
        </pc:sldLayoutChg>
        <pc:sldLayoutChg chg="modSp">
          <pc:chgData name="Dessi" userId="f84c957e-ed6e-4fd7-a1f6-a96c7c702281" providerId="ADAL" clId="{94430BBA-9FF7-4116-8D6F-9F6463195EFF}" dt="2023-04-25T19:54:43.518" v="0"/>
          <pc:sldLayoutMkLst>
            <pc:docMk/>
            <pc:sldMasterMk cId="2903584362" sldId="2147483701"/>
            <pc:sldLayoutMk cId="2580273062" sldId="2147483657"/>
          </pc:sldLayoutMkLst>
          <pc:spChg chg="mod">
            <ac:chgData name="Dessi" userId="f84c957e-ed6e-4fd7-a1f6-a96c7c702281" providerId="ADAL" clId="{94430BBA-9FF7-4116-8D6F-9F6463195EFF}" dt="2023-04-25T19:54:43.518" v="0"/>
            <ac:spMkLst>
              <pc:docMk/>
              <pc:sldMasterMk cId="2903584362" sldId="2147483701"/>
              <pc:sldLayoutMk cId="2580273062" sldId="2147483657"/>
              <ac:spMk id="7" creationId="{6789AAC3-A063-423A-AB89-4EC9283B8AE1}"/>
            </ac:spMkLst>
          </pc:spChg>
        </pc:sldLayoutChg>
        <pc:sldLayoutChg chg="modSp">
          <pc:chgData name="Dessi" userId="f84c957e-ed6e-4fd7-a1f6-a96c7c702281" providerId="ADAL" clId="{94430BBA-9FF7-4116-8D6F-9F6463195EFF}" dt="2023-04-25T19:54:43.518" v="0"/>
          <pc:sldLayoutMkLst>
            <pc:docMk/>
            <pc:sldMasterMk cId="2903584362" sldId="2147483701"/>
            <pc:sldLayoutMk cId="1855884950" sldId="2147483663"/>
          </pc:sldLayoutMkLst>
          <pc:spChg chg="mod">
            <ac:chgData name="Dessi" userId="f84c957e-ed6e-4fd7-a1f6-a96c7c702281" providerId="ADAL" clId="{94430BBA-9FF7-4116-8D6F-9F6463195EFF}" dt="2023-04-25T19:54:43.518" v="0"/>
            <ac:spMkLst>
              <pc:docMk/>
              <pc:sldMasterMk cId="2903584362" sldId="2147483701"/>
              <pc:sldLayoutMk cId="1855884950" sldId="2147483663"/>
              <ac:spMk id="5" creationId="{F9C8EADF-3157-4C1F-BCC9-7C1CFA7B92CB}"/>
            </ac:spMkLst>
          </pc:spChg>
        </pc:sldLayoutChg>
        <pc:sldLayoutChg chg="delSp del">
          <pc:chgData name="Dessi" userId="f84c957e-ed6e-4fd7-a1f6-a96c7c702281" providerId="ADAL" clId="{94430BBA-9FF7-4116-8D6F-9F6463195EFF}" dt="2023-04-25T19:56:01.074" v="2" actId="47"/>
          <pc:sldLayoutMkLst>
            <pc:docMk/>
            <pc:sldMasterMk cId="2903584362" sldId="2147483701"/>
            <pc:sldLayoutMk cId="1015538866" sldId="2147483713"/>
          </pc:sldLayoutMkLst>
          <pc:picChg chg="del">
            <ac:chgData name="Dessi" userId="f84c957e-ed6e-4fd7-a1f6-a96c7c702281" providerId="ADAL" clId="{94430BBA-9FF7-4116-8D6F-9F6463195EFF}" dt="2023-04-25T19:54:43.518" v="0"/>
            <ac:picMkLst>
              <pc:docMk/>
              <pc:sldMasterMk cId="2903584362" sldId="2147483701"/>
              <pc:sldLayoutMk cId="1015538866" sldId="2147483713"/>
              <ac:picMk id="19" creationId="{00000000-0000-0000-0000-000000000000}"/>
            </ac:picMkLst>
          </pc:picChg>
        </pc:sldLayoutChg>
        <pc:sldLayoutChg chg="delSp del">
          <pc:chgData name="Dessi" userId="f84c957e-ed6e-4fd7-a1f6-a96c7c702281" providerId="ADAL" clId="{94430BBA-9FF7-4116-8D6F-9F6463195EFF}" dt="2023-04-25T19:56:01.074" v="2" actId="47"/>
          <pc:sldLayoutMkLst>
            <pc:docMk/>
            <pc:sldMasterMk cId="2903584362" sldId="2147483701"/>
            <pc:sldLayoutMk cId="2524098028" sldId="2147483714"/>
          </pc:sldLayoutMkLst>
          <pc:spChg chg="del">
            <ac:chgData name="Dessi" userId="f84c957e-ed6e-4fd7-a1f6-a96c7c702281" providerId="ADAL" clId="{94430BBA-9FF7-4116-8D6F-9F6463195EFF}" dt="2023-04-25T19:54:43.518" v="0"/>
            <ac:spMkLst>
              <pc:docMk/>
              <pc:sldMasterMk cId="2903584362" sldId="2147483701"/>
              <pc:sldLayoutMk cId="2524098028" sldId="2147483714"/>
              <ac:spMk id="108" creationId="{00000000-0000-0000-0000-000000000000}"/>
            </ac:spMkLst>
          </pc:spChg>
          <pc:picChg chg="del">
            <ac:chgData name="Dessi" userId="f84c957e-ed6e-4fd7-a1f6-a96c7c702281" providerId="ADAL" clId="{94430BBA-9FF7-4116-8D6F-9F6463195EFF}" dt="2023-04-25T19:54:43.518" v="0"/>
            <ac:picMkLst>
              <pc:docMk/>
              <pc:sldMasterMk cId="2903584362" sldId="2147483701"/>
              <pc:sldLayoutMk cId="2524098028" sldId="2147483714"/>
              <ac:picMk id="107" creationId="{00000000-0000-0000-0000-000000000000}"/>
            </ac:picMkLst>
          </pc:picChg>
          <pc:picChg chg="del">
            <ac:chgData name="Dessi" userId="f84c957e-ed6e-4fd7-a1f6-a96c7c702281" providerId="ADAL" clId="{94430BBA-9FF7-4116-8D6F-9F6463195EFF}" dt="2023-04-25T19:54:43.518" v="0"/>
            <ac:picMkLst>
              <pc:docMk/>
              <pc:sldMasterMk cId="2903584362" sldId="2147483701"/>
              <pc:sldLayoutMk cId="2524098028" sldId="2147483714"/>
              <ac:picMk id="109" creationId="{00000000-0000-0000-0000-000000000000}"/>
            </ac:picMkLst>
          </pc:picChg>
        </pc:sldLayoutChg>
      </pc:sldMasterChg>
    </pc:docChg>
  </pc:docChgLst>
  <pc:docChgLst>
    <pc:chgData name="Lynch, Simone E (DESE)" userId="ca3b2446-668d-4ced-8146-56ae231a025b" providerId="ADAL" clId="{D57AA50B-6A54-4017-914A-C977F07ED95B}"/>
    <pc:docChg chg="modSld">
      <pc:chgData name="Lynch, Simone E (DESE)" userId="ca3b2446-668d-4ced-8146-56ae231a025b" providerId="ADAL" clId="{D57AA50B-6A54-4017-914A-C977F07ED95B}" dt="2023-05-03T15:22:16.439" v="1" actId="20577"/>
      <pc:docMkLst>
        <pc:docMk/>
      </pc:docMkLst>
      <pc:sldChg chg="modSp mod">
        <pc:chgData name="Lynch, Simone E (DESE)" userId="ca3b2446-668d-4ced-8146-56ae231a025b" providerId="ADAL" clId="{D57AA50B-6A54-4017-914A-C977F07ED95B}" dt="2023-05-03T15:22:16.439" v="1" actId="20577"/>
        <pc:sldMkLst>
          <pc:docMk/>
          <pc:sldMk cId="1308573583" sldId="509"/>
        </pc:sldMkLst>
        <pc:spChg chg="mod">
          <ac:chgData name="Lynch, Simone E (DESE)" userId="ca3b2446-668d-4ced-8146-56ae231a025b" providerId="ADAL" clId="{D57AA50B-6A54-4017-914A-C977F07ED95B}" dt="2023-05-03T15:22:16.439" v="1" actId="20577"/>
          <ac:spMkLst>
            <pc:docMk/>
            <pc:sldMk cId="1308573583" sldId="509"/>
            <ac:spMk id="3" creationId="{CF07641B-37A2-45CA-AC06-8F11B878D92F}"/>
          </ac:spMkLst>
        </pc:spChg>
      </pc:sldChg>
    </pc:docChg>
  </pc:docChgLst>
  <pc:docChgLst>
    <pc:chgData name="Resetarits, Jake S. (DESE)" userId="37741e96-5ecb-4258-9857-666183bdd9bd" providerId="ADAL" clId="{BB657CA2-ADC7-4E63-81BC-A2EF0F549426}"/>
    <pc:docChg chg="modSld">
      <pc:chgData name="Resetarits, Jake S. (DESE)" userId="37741e96-5ecb-4258-9857-666183bdd9bd" providerId="ADAL" clId="{BB657CA2-ADC7-4E63-81BC-A2EF0F549426}" dt="2023-08-04T15:07:44.961" v="111" actId="962"/>
      <pc:docMkLst>
        <pc:docMk/>
      </pc:docMkLst>
      <pc:sldChg chg="modSp mod">
        <pc:chgData name="Resetarits, Jake S. (DESE)" userId="37741e96-5ecb-4258-9857-666183bdd9bd" providerId="ADAL" clId="{BB657CA2-ADC7-4E63-81BC-A2EF0F549426}" dt="2023-08-04T15:07:44.961" v="111" actId="962"/>
        <pc:sldMkLst>
          <pc:docMk/>
          <pc:sldMk cId="3007073928" sldId="515"/>
        </pc:sldMkLst>
        <pc:picChg chg="mod">
          <ac:chgData name="Resetarits, Jake S. (DESE)" userId="37741e96-5ecb-4258-9857-666183bdd9bd" providerId="ADAL" clId="{BB657CA2-ADC7-4E63-81BC-A2EF0F549426}" dt="2023-08-04T15:07:44.961" v="111" actId="962"/>
          <ac:picMkLst>
            <pc:docMk/>
            <pc:sldMk cId="3007073928" sldId="515"/>
            <ac:picMk id="11" creationId="{4C21B6A4-19C8-42BD-8F2B-EAE936D9D0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2023/8/4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2023/8/4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28060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60887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38568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a:t>
            </a:r>
          </a:p>
          <a:p>
            <a:r>
              <a:rPr lang="en-US"/>
              <a:t>No</a:t>
            </a:r>
          </a:p>
          <a:p>
            <a:r>
              <a:rPr lang="en-US"/>
              <a:t>Need more information to make a decision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27547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98506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a:endParaRPr lang="en-US"/>
          </a:p>
        </p:txBody>
      </p:sp>
      <p:sp>
        <p:nvSpPr>
          <p:cNvPr id="47108" name="Footer Placeholder 3"/>
          <p:cNvSpPr txBox="1">
            <a:spLocks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solidFill>
                  <a:srgbClr val="000000"/>
                </a:solidFill>
                <a:latin typeface="Calibri" pitchFamily="34" charset="0"/>
              </a:rPr>
              <a:t>Massachusetts Department of Elementary and Secondary Education</a:t>
            </a:r>
          </a:p>
        </p:txBody>
      </p:sp>
      <p:sp>
        <p:nvSpPr>
          <p:cNvPr id="47109" name="Slide Number Placeholder 4"/>
          <p:cNvSpPr txBox="1">
            <a:spLocks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7D72D5AE-05F8-45BD-A8A0-C1B6EF9145CA}" type="slidenum">
              <a:rPr lang="en-US" sz="1200">
                <a:solidFill>
                  <a:srgbClr val="000000"/>
                </a:solidFill>
                <a:latin typeface="Calibri" pitchFamily="34" charset="0"/>
              </a:rPr>
              <a:pPr algn="r"/>
              <a:t>6</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25235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92700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77618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99072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999458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29741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1245967" y="6151919"/>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endParaRPr lang="zh-CN" altLang="en-US"/>
          </a:p>
        </p:txBody>
      </p:sp>
      <p:sp>
        <p:nvSpPr>
          <p:cNvPr id="4" name="TextBox 3"/>
          <p:cNvSpPr txBox="1"/>
          <p:nvPr userDrawn="1"/>
        </p:nvSpPr>
        <p:spPr>
          <a:xfrm>
            <a:off x="3493825" y="6488668"/>
            <a:ext cx="7713372" cy="369332"/>
          </a:xfrm>
          <a:prstGeom prst="rect">
            <a:avLst/>
          </a:prstGeom>
          <a:noFill/>
        </p:spPr>
        <p:txBody>
          <a:bodyPr wrap="square" rtlCol="0">
            <a:spAutoFit/>
          </a:bodyPr>
          <a:lstStyle/>
          <a:p>
            <a:r>
              <a:rPr lang="en-US" sz="1200" kern="1200">
                <a:solidFill>
                  <a:schemeClr val="bg1"/>
                </a:solidFill>
                <a:latin typeface="Segoe"/>
                <a:ea typeface="+mn-ea"/>
                <a:cs typeface="+mn-cs"/>
              </a:rPr>
              <a:t>Massachusetts Department of</a:t>
            </a:r>
            <a:r>
              <a:rPr lang="en-US" baseline="0">
                <a:solidFill>
                  <a:schemeClr val="bg1"/>
                </a:solidFill>
                <a:latin typeface="Segoe"/>
              </a:rPr>
              <a:t> </a:t>
            </a:r>
            <a:r>
              <a:rPr lang="en-US" sz="1200" kern="1200">
                <a:solidFill>
                  <a:schemeClr val="bg1"/>
                </a:solidFill>
                <a:latin typeface="Segoe"/>
                <a:ea typeface="+mn-ea"/>
                <a:cs typeface="+mn-cs"/>
              </a:rPr>
              <a:t>Elementary</a:t>
            </a:r>
            <a:r>
              <a:rPr lang="en-US" baseline="0">
                <a:solidFill>
                  <a:schemeClr val="bg1"/>
                </a:solidFill>
                <a:latin typeface="Segoe"/>
              </a:rPr>
              <a:t> </a:t>
            </a:r>
            <a:r>
              <a:rPr lang="en-US" sz="1200" kern="1200">
                <a:solidFill>
                  <a:schemeClr val="bg1"/>
                </a:solidFill>
                <a:latin typeface="Segoe"/>
                <a:ea typeface="+mn-ea"/>
                <a:cs typeface="+mn-cs"/>
              </a:rPr>
              <a:t>and</a:t>
            </a:r>
            <a:r>
              <a:rPr lang="en-US" baseline="0">
                <a:solidFill>
                  <a:schemeClr val="bg1"/>
                </a:solidFill>
                <a:latin typeface="Segoe"/>
              </a:rPr>
              <a:t> </a:t>
            </a:r>
            <a:r>
              <a:rPr lang="en-US" sz="1200" kern="1200">
                <a:solidFill>
                  <a:schemeClr val="bg1"/>
                </a:solidFill>
                <a:latin typeface="Segoe"/>
                <a:ea typeface="+mn-ea"/>
                <a:cs typeface="+mn-cs"/>
              </a:rPr>
              <a:t>Secondary</a:t>
            </a:r>
            <a:r>
              <a:rPr lang="en-US" baseline="0">
                <a:solidFill>
                  <a:schemeClr val="bg1"/>
                </a:solidFill>
                <a:latin typeface="Segoe"/>
              </a:rPr>
              <a:t> </a:t>
            </a:r>
            <a:r>
              <a:rPr lang="en-US" sz="1200" kern="1200">
                <a:solidFill>
                  <a:schemeClr val="bg1"/>
                </a:solidFill>
                <a:latin typeface="Segoe"/>
                <a:ea typeface="+mn-ea"/>
                <a:cs typeface="+mn-cs"/>
              </a:rPr>
              <a:t>Education</a:t>
            </a:r>
          </a:p>
        </p:txBody>
      </p:sp>
      <p:sp>
        <p:nvSpPr>
          <p:cNvPr id="10" name="TextBox 9">
            <a:extLst>
              <a:ext uri="{FF2B5EF4-FFF2-40B4-BE49-F238E27FC236}">
                <a16:creationId xmlns:a16="http://schemas.microsoft.com/office/drawing/2014/main" id="{758D8FF6-AA43-4818-AABD-AF24C35FDD64}"/>
              </a:ext>
            </a:extLst>
          </p:cNvPr>
          <p:cNvSpPr txBox="1"/>
          <p:nvPr userDrawn="1"/>
        </p:nvSpPr>
        <p:spPr>
          <a:xfrm>
            <a:off x="11399386" y="6389602"/>
            <a:ext cx="499618" cy="369332"/>
          </a:xfrm>
          <a:prstGeom prst="rect">
            <a:avLst/>
          </a:prstGeom>
          <a:noFill/>
        </p:spPr>
        <p:txBody>
          <a:bodyPr wrap="square">
            <a:spAutoFit/>
          </a:bodyPr>
          <a:lstStyle/>
          <a:p>
            <a:fld id="{9553D2CA-CAC7-46CD-91AD-48778234CEB8}" type="slidenum">
              <a:rPr lang="zh-CN" altLang="en-US" smtClean="0"/>
              <a:pPr/>
              <a:t>‹#›</a:t>
            </a:fld>
            <a:endParaRPr lang="en-US"/>
          </a:p>
        </p:txBody>
      </p:sp>
    </p:spTree>
    <p:extLst>
      <p:ext uri="{BB962C8B-B14F-4D97-AF65-F5344CB8AC3E}">
        <p14:creationId xmlns:p14="http://schemas.microsoft.com/office/powerpoint/2010/main" val="148693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p:txBody>
          <a:bodyPr/>
          <a:lstStyle>
            <a:lvl1pPr>
              <a:defRPr/>
            </a:lvl1pPr>
          </a:lstStyle>
          <a:p>
            <a:r>
              <a:rPr lang="en-US"/>
              <a:t>Contents</a:t>
            </a:r>
          </a:p>
        </p:txBody>
      </p:sp>
    </p:spTree>
    <p:extLst>
      <p:ext uri="{BB962C8B-B14F-4D97-AF65-F5344CB8AC3E}">
        <p14:creationId xmlns:p14="http://schemas.microsoft.com/office/powerpoint/2010/main" val="3815789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09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p:txBody>
          <a:bodyPr/>
          <a:lstStyle>
            <a:lvl1pPr>
              <a:defRPr baseline="0"/>
            </a:lvl1pPr>
          </a:lstStyle>
          <a:p>
            <a:r>
              <a:rPr lang="en-US"/>
              <a:t>LOOK Act</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07665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460016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877153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72312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563625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28580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4311158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7367112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2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035843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5" r:id="rId12"/>
    <p:sldLayoutId id="2147483665" r:id="rId13"/>
    <p:sldLayoutId id="2147483661" r:id="rId14"/>
    <p:sldLayoutId id="2147483652" r:id="rId15"/>
    <p:sldLayoutId id="2147483657" r:id="rId16"/>
    <p:sldLayoutId id="2147483654" r:id="rId17"/>
    <p:sldLayoutId id="2147483663" r:id="rId18"/>
    <p:sldLayoutId id="2147483662" r:id="rId1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doe.mass.edu/federalgrants/titleiii-a/resources/sample-consortium-mou.docx"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www.doe.mass.edu/federalgrants/resources/equitableservices-essa/affirm-consultation.docx"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doe.mass.edu/federalgrants/titleiii-a/resources/titleiii-resource-document.docx" TargetMode="External"/><Relationship Id="rId7" Type="http://schemas.openxmlformats.org/officeDocument/2006/relationships/hyperlink" Target="https://www.doe.mass.edu/federalgrants/titleiii-a/resources/sample-consortium-mou.docx" TargetMode="External"/><Relationship Id="rId2" Type="http://schemas.openxmlformats.org/officeDocument/2006/relationships/hyperlink" Target="https://www.doe.mass.edu/federalgrants/titleiii-a/resources/" TargetMode="External"/><Relationship Id="rId1" Type="http://schemas.openxmlformats.org/officeDocument/2006/relationships/slideLayout" Target="../slideLayouts/slideLayout10.xml"/><Relationship Id="rId6" Type="http://schemas.openxmlformats.org/officeDocument/2006/relationships/hyperlink" Target="https://www.doe.mass.edu/federalgrants/titleiii-a/resources/qrg.docx" TargetMode="External"/><Relationship Id="rId5" Type="http://schemas.openxmlformats.org/officeDocument/2006/relationships/hyperlink" Target="https://www.doe.mass.edu/federalgrants/titleiii-a/resources/activities.docx" TargetMode="External"/><Relationship Id="rId4" Type="http://schemas.openxmlformats.org/officeDocument/2006/relationships/hyperlink" Target="https://www.doe.mass.edu/federalgrants/resources/qrg-sns.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us02web.zoom.us/webinar/register/WN_JlYY8pl6TROJz8jloCfALQ" TargetMode="External"/><Relationship Id="rId1" Type="http://schemas.openxmlformats.org/officeDocument/2006/relationships/slideLayout" Target="../slideLayouts/slideLayout10.xml"/><Relationship Id="rId4" Type="http://schemas.openxmlformats.org/officeDocument/2006/relationships/hyperlink" Target="https://pixabay.com/en/period-board-deadline-due-date-48147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4000" b="1">
                <a:solidFill>
                  <a:srgbClr val="002060"/>
                </a:solidFill>
              </a:rPr>
              <a:t>Title IIIA English Learner Grant - </a:t>
            </a:r>
            <a:br>
              <a:rPr lang="en-US" altLang="zh-CN" sz="4000" b="1">
                <a:solidFill>
                  <a:srgbClr val="002060"/>
                </a:solidFill>
              </a:rPr>
            </a:br>
            <a:r>
              <a:rPr lang="en-US" altLang="zh-CN" sz="4000" b="1">
                <a:solidFill>
                  <a:srgbClr val="002060"/>
                </a:solidFill>
              </a:rPr>
              <a:t>Forming and Joining Consortia</a:t>
            </a:r>
            <a:br>
              <a:rPr lang="en-US" altLang="zh-CN" sz="3600"/>
            </a:br>
            <a:endParaRPr lang="en-US" sz="3600"/>
          </a:p>
        </p:txBody>
      </p:sp>
      <p:sp>
        <p:nvSpPr>
          <p:cNvPr id="3" name="Subtitle 2"/>
          <p:cNvSpPr>
            <a:spLocks noGrp="1"/>
          </p:cNvSpPr>
          <p:nvPr>
            <p:ph type="subTitle" idx="1"/>
          </p:nvPr>
        </p:nvSpPr>
        <p:spPr>
          <a:xfrm>
            <a:off x="505837" y="2618589"/>
            <a:ext cx="8631677" cy="826214"/>
          </a:xfrm>
        </p:spPr>
        <p:txBody>
          <a:bodyPr>
            <a:noAutofit/>
          </a:bodyPr>
          <a:lstStyle/>
          <a:p>
            <a:r>
              <a:rPr lang="en-US" altLang="zh-CN" b="1">
                <a:solidFill>
                  <a:srgbClr val="333399"/>
                </a:solidFill>
              </a:rPr>
              <a:t>Federal Grant Programs Office</a:t>
            </a:r>
          </a:p>
          <a:p>
            <a:r>
              <a:rPr lang="en-US" altLang="zh-CN" b="1">
                <a:solidFill>
                  <a:srgbClr val="333399"/>
                </a:solidFill>
              </a:rPr>
              <a:t>May 5, 2023</a:t>
            </a:r>
            <a:endParaRPr lang="zh-CN" altLang="en-US" b="1">
              <a:solidFill>
                <a:srgbClr val="3333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Signing a Memorandum of Understanding (MOU)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2230615"/>
            <a:ext cx="11370972" cy="4338460"/>
          </a:xfrm>
        </p:spPr>
        <p:txBody>
          <a:bodyPr/>
          <a:lstStyle/>
          <a:p>
            <a:r>
              <a:rPr lang="en-US" sz="2800">
                <a:solidFill>
                  <a:srgbClr val="002060"/>
                </a:solidFill>
                <a:latin typeface="+mn-lt"/>
              </a:rPr>
              <a:t>To constitute a consortium for Title IIIA subgrant purposes, participating LEAs must collectively enter into a memorandum of understanding (MOU) that states their agreement to form a consortium</a:t>
            </a:r>
          </a:p>
          <a:p>
            <a:r>
              <a:rPr lang="en-US" sz="2800">
                <a:solidFill>
                  <a:srgbClr val="002060"/>
                </a:solidFill>
                <a:latin typeface="+mn-lt"/>
              </a:rPr>
              <a:t>The consortium must designate one LEA as the lead fiscal agent and identify the other LEA members of the consortium</a:t>
            </a:r>
          </a:p>
          <a:p>
            <a:r>
              <a:rPr lang="en-US" sz="2800">
                <a:solidFill>
                  <a:srgbClr val="002060"/>
                </a:solidFill>
                <a:latin typeface="+mn-lt"/>
              </a:rPr>
              <a:t>Each Title IIIA Consortium may use </a:t>
            </a:r>
            <a:r>
              <a:rPr lang="en-US" sz="2800" b="1">
                <a:solidFill>
                  <a:srgbClr val="002060"/>
                </a:solidFill>
                <a:latin typeface="+mn-lt"/>
              </a:rPr>
              <a:t>up to 2 percent</a:t>
            </a:r>
            <a:r>
              <a:rPr lang="en-US" sz="2800">
                <a:solidFill>
                  <a:srgbClr val="002060"/>
                </a:solidFill>
                <a:latin typeface="+mn-lt"/>
              </a:rPr>
              <a:t> of the grant funds for administrative costs</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01002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Signing a Memorandum of Understanding (MOU)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2388093"/>
            <a:ext cx="11370972" cy="4180982"/>
          </a:xfrm>
        </p:spPr>
        <p:txBody>
          <a:bodyPr/>
          <a:lstStyle/>
          <a:p>
            <a:r>
              <a:rPr lang="en-US" sz="2800">
                <a:solidFill>
                  <a:srgbClr val="002060"/>
                </a:solidFill>
                <a:latin typeface="+mn-lt"/>
              </a:rPr>
              <a:t>An entity that receives a Title IIIA subgrant must agree to expend the grant funds to improve the education of English learners, by assisting the children to learn English and meet the challenging State academic standards </a:t>
            </a:r>
          </a:p>
          <a:p>
            <a:r>
              <a:rPr lang="en-US" sz="2800">
                <a:solidFill>
                  <a:srgbClr val="002060"/>
                </a:solidFill>
                <a:latin typeface="+mn-lt"/>
              </a:rPr>
              <a:t>All participating member districts must agree to participate in all of the grant’s program activities, as outlined in the </a:t>
            </a:r>
            <a:r>
              <a:rPr lang="en-US" sz="2800">
                <a:solidFill>
                  <a:srgbClr val="002060"/>
                </a:solidFill>
                <a:latin typeface="+mn-lt"/>
                <a:hlinkClick r:id="rId2"/>
              </a:rPr>
              <a:t>MOU document</a:t>
            </a:r>
            <a:endParaRPr lang="en-US" sz="2800">
              <a:solidFill>
                <a:srgbClr val="002060"/>
              </a:solidFill>
              <a:latin typeface="+mn-lt"/>
            </a:endParaRP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71776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Signing a Memorandum of Understanding (MOU)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240632" y="2230615"/>
            <a:ext cx="11698083" cy="4338460"/>
          </a:xfrm>
        </p:spPr>
        <p:txBody>
          <a:bodyPr/>
          <a:lstStyle/>
          <a:p>
            <a:r>
              <a:rPr lang="en-US" sz="2800">
                <a:solidFill>
                  <a:srgbClr val="002060"/>
                </a:solidFill>
                <a:latin typeface="+mn-lt"/>
              </a:rPr>
              <a:t>The MOU must describe the manner in which the consortium will meet all Title IIIA requirements</a:t>
            </a:r>
          </a:p>
          <a:p>
            <a:endParaRPr lang="en-US" sz="2800">
              <a:solidFill>
                <a:srgbClr val="002060"/>
              </a:solidFill>
              <a:latin typeface="+mn-lt"/>
            </a:endParaRPr>
          </a:p>
          <a:p>
            <a:endParaRPr lang="en-US" sz="2800">
              <a:solidFill>
                <a:srgbClr val="002060"/>
              </a:solidFill>
              <a:latin typeface="+mn-lt"/>
            </a:endParaRPr>
          </a:p>
          <a:p>
            <a:endParaRPr lang="en-US" sz="2800">
              <a:solidFill>
                <a:srgbClr val="002060"/>
              </a:solidFill>
              <a:latin typeface="+mn-lt"/>
            </a:endParaRPr>
          </a:p>
          <a:p>
            <a:endParaRPr lang="en-US" sz="2800">
              <a:solidFill>
                <a:srgbClr val="002060"/>
              </a:solidFill>
              <a:latin typeface="+mn-lt"/>
            </a:endParaRPr>
          </a:p>
          <a:p>
            <a:r>
              <a:rPr lang="en-US" sz="2800">
                <a:solidFill>
                  <a:srgbClr val="002060"/>
                </a:solidFill>
                <a:latin typeface="+mn-lt"/>
              </a:rPr>
              <a:t>The MOU must describe the Title IIIA consortium fiscal lead’s and the member districts’ responsibilities</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graphicFrame>
        <p:nvGraphicFramePr>
          <p:cNvPr id="10" name="Table 9">
            <a:extLst>
              <a:ext uri="{FF2B5EF4-FFF2-40B4-BE49-F238E27FC236}">
                <a16:creationId xmlns:a16="http://schemas.microsoft.com/office/drawing/2014/main" id="{458CCEC2-A5B6-47AB-827B-989A251BFB05}"/>
              </a:ext>
            </a:extLst>
          </p:cNvPr>
          <p:cNvGraphicFramePr>
            <a:graphicFrameLocks noGrp="1"/>
          </p:cNvGraphicFramePr>
          <p:nvPr>
            <p:extLst>
              <p:ext uri="{D42A27DB-BD31-4B8C-83A1-F6EECF244321}">
                <p14:modId xmlns:p14="http://schemas.microsoft.com/office/powerpoint/2010/main" val="3328064858"/>
              </p:ext>
            </p:extLst>
          </p:nvPr>
        </p:nvGraphicFramePr>
        <p:xfrm>
          <a:off x="567743" y="3278909"/>
          <a:ext cx="10903820" cy="1948872"/>
        </p:xfrm>
        <a:graphic>
          <a:graphicData uri="http://schemas.openxmlformats.org/drawingml/2006/table">
            <a:tbl>
              <a:tblPr firstRow="1" firstCol="1" bandRow="1">
                <a:effectLst>
                  <a:outerShdw blurRad="50800" dist="50800" dir="5400000" algn="ctr" rotWithShape="0">
                    <a:srgbClr val="002060"/>
                  </a:outerShdw>
                </a:effectLst>
                <a:tableStyleId>{5C22544A-7EE6-4342-B048-85BDC9FD1C3A}</a:tableStyleId>
              </a:tblPr>
              <a:tblGrid>
                <a:gridCol w="3247822">
                  <a:extLst>
                    <a:ext uri="{9D8B030D-6E8A-4147-A177-3AD203B41FA5}">
                      <a16:colId xmlns:a16="http://schemas.microsoft.com/office/drawing/2014/main" val="2479998621"/>
                    </a:ext>
                  </a:extLst>
                </a:gridCol>
                <a:gridCol w="2204087">
                  <a:extLst>
                    <a:ext uri="{9D8B030D-6E8A-4147-A177-3AD203B41FA5}">
                      <a16:colId xmlns:a16="http://schemas.microsoft.com/office/drawing/2014/main" val="2673851367"/>
                    </a:ext>
                  </a:extLst>
                </a:gridCol>
                <a:gridCol w="2518958">
                  <a:extLst>
                    <a:ext uri="{9D8B030D-6E8A-4147-A177-3AD203B41FA5}">
                      <a16:colId xmlns:a16="http://schemas.microsoft.com/office/drawing/2014/main" val="863737395"/>
                    </a:ext>
                  </a:extLst>
                </a:gridCol>
                <a:gridCol w="2932953">
                  <a:extLst>
                    <a:ext uri="{9D8B030D-6E8A-4147-A177-3AD203B41FA5}">
                      <a16:colId xmlns:a16="http://schemas.microsoft.com/office/drawing/2014/main" val="3071230494"/>
                    </a:ext>
                  </a:extLst>
                </a:gridCol>
              </a:tblGrid>
              <a:tr h="487218">
                <a:tc>
                  <a:txBody>
                    <a:bodyPr/>
                    <a:lstStyle/>
                    <a:p>
                      <a:pPr marL="0" marR="0">
                        <a:lnSpc>
                          <a:spcPct val="107000"/>
                        </a:lnSpc>
                        <a:spcBef>
                          <a:spcPts val="1200"/>
                        </a:spcBef>
                        <a:spcAft>
                          <a:spcPts val="0"/>
                        </a:spcAft>
                      </a:pPr>
                      <a:r>
                        <a:rPr lang="en-US" sz="2000">
                          <a:solidFill>
                            <a:srgbClr val="002060"/>
                          </a:solidFill>
                          <a:effectLst/>
                          <a:latin typeface="+mn-lt"/>
                        </a:rPr>
                        <a:t>Program/Service/Product</a:t>
                      </a:r>
                      <a:endParaRPr lang="en-US" sz="20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1200"/>
                        </a:spcBef>
                        <a:spcAft>
                          <a:spcPts val="0"/>
                        </a:spcAft>
                      </a:pPr>
                      <a:r>
                        <a:rPr lang="en-US" sz="2000">
                          <a:solidFill>
                            <a:srgbClr val="002060"/>
                          </a:solidFill>
                          <a:effectLst/>
                          <a:latin typeface="+mn-lt"/>
                        </a:rPr>
                        <a:t>Approximate Cost­­</a:t>
                      </a:r>
                      <a:endParaRPr lang="en-US" sz="20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1200"/>
                        </a:spcBef>
                        <a:spcAft>
                          <a:spcPts val="0"/>
                        </a:spcAft>
                      </a:pPr>
                      <a:r>
                        <a:rPr lang="en-US" sz="2000">
                          <a:solidFill>
                            <a:srgbClr val="002060"/>
                          </a:solidFill>
                          <a:effectLst/>
                          <a:latin typeface="+mn-lt"/>
                        </a:rPr>
                        <a:t>Delivery Date</a:t>
                      </a:r>
                      <a:endParaRPr lang="en-US" sz="20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1200"/>
                        </a:spcBef>
                        <a:spcAft>
                          <a:spcPts val="0"/>
                        </a:spcAft>
                      </a:pPr>
                      <a:r>
                        <a:rPr lang="en-US" sz="2000">
                          <a:solidFill>
                            <a:srgbClr val="002060"/>
                          </a:solidFill>
                          <a:effectLst/>
                          <a:latin typeface="+mn-lt"/>
                        </a:rPr>
                        <a:t>Provided By</a:t>
                      </a:r>
                      <a:endParaRPr lang="en-US" sz="20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19606269"/>
                  </a:ext>
                </a:extLst>
              </a:tr>
              <a:tr h="487218">
                <a:tc>
                  <a:txBody>
                    <a:bodyPr/>
                    <a:lstStyle/>
                    <a:p>
                      <a:pPr marL="0" marR="0">
                        <a:lnSpc>
                          <a:spcPct val="107000"/>
                        </a:lnSpc>
                        <a:spcBef>
                          <a:spcPts val="1200"/>
                        </a:spcBef>
                        <a:spcAft>
                          <a:spcPts val="0"/>
                        </a:spcAft>
                      </a:pPr>
                      <a:r>
                        <a:rPr lang="en-US" sz="2000" b="0">
                          <a:solidFill>
                            <a:srgbClr val="002060"/>
                          </a:solidFill>
                          <a:effectLst/>
                          <a:latin typeface="+mn-lt"/>
                        </a:rPr>
                        <a:t>Activity #1</a:t>
                      </a:r>
                      <a:endParaRPr lang="en-US" sz="2000" b="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cost]</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date]</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person or entity]</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280346"/>
                  </a:ext>
                </a:extLst>
              </a:tr>
              <a:tr h="487218">
                <a:tc>
                  <a:txBody>
                    <a:bodyPr/>
                    <a:lstStyle/>
                    <a:p>
                      <a:pPr marL="0" marR="0">
                        <a:lnSpc>
                          <a:spcPct val="107000"/>
                        </a:lnSpc>
                        <a:spcBef>
                          <a:spcPts val="1200"/>
                        </a:spcBef>
                        <a:spcAft>
                          <a:spcPts val="0"/>
                        </a:spcAft>
                      </a:pPr>
                      <a:r>
                        <a:rPr lang="en-US" sz="2000" b="0">
                          <a:solidFill>
                            <a:srgbClr val="002060"/>
                          </a:solidFill>
                          <a:effectLst/>
                          <a:latin typeface="+mn-lt"/>
                        </a:rPr>
                        <a:t>Activity #2</a:t>
                      </a:r>
                      <a:endParaRPr lang="en-US" sz="2000" b="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cost]</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date]</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person or entity]</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048795"/>
                  </a:ext>
                </a:extLst>
              </a:tr>
              <a:tr h="487218">
                <a:tc>
                  <a:txBody>
                    <a:bodyPr/>
                    <a:lstStyle/>
                    <a:p>
                      <a:pPr marL="0" marR="0">
                        <a:lnSpc>
                          <a:spcPct val="107000"/>
                        </a:lnSpc>
                        <a:spcBef>
                          <a:spcPts val="1200"/>
                        </a:spcBef>
                        <a:spcAft>
                          <a:spcPts val="0"/>
                        </a:spcAft>
                      </a:pPr>
                      <a:r>
                        <a:rPr lang="en-US" sz="2000" b="0">
                          <a:solidFill>
                            <a:srgbClr val="002060"/>
                          </a:solidFill>
                          <a:effectLst/>
                          <a:latin typeface="+mn-lt"/>
                        </a:rPr>
                        <a:t>Activity #3</a:t>
                      </a:r>
                      <a:endParaRPr lang="en-US" sz="2000" b="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cost]</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date]</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1200"/>
                        </a:spcBef>
                        <a:spcAft>
                          <a:spcPts val="0"/>
                        </a:spcAft>
                      </a:pPr>
                      <a:r>
                        <a:rPr lang="en-US" sz="2000" b="0">
                          <a:effectLst/>
                          <a:latin typeface="+mn-lt"/>
                        </a:rPr>
                        <a:t>[insert person or entity]</a:t>
                      </a:r>
                      <a:endParaRPr lang="en-US" sz="20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691725"/>
                  </a:ext>
                </a:extLst>
              </a:tr>
            </a:tbl>
          </a:graphicData>
        </a:graphic>
      </p:graphicFrame>
    </p:spTree>
    <p:extLst>
      <p:ext uri="{BB962C8B-B14F-4D97-AF65-F5344CB8AC3E}">
        <p14:creationId xmlns:p14="http://schemas.microsoft.com/office/powerpoint/2010/main" val="327400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Parent Involvement">
            <a:extLst>
              <a:ext uri="{FF2B5EF4-FFF2-40B4-BE49-F238E27FC236}">
                <a16:creationId xmlns:a16="http://schemas.microsoft.com/office/drawing/2014/main" id="{5A642EE3-479E-427B-AA3E-4D6E0B894DEC}"/>
              </a:ext>
            </a:extLst>
          </p:cNvPr>
          <p:cNvGrpSpPr/>
          <p:nvPr/>
        </p:nvGrpSpPr>
        <p:grpSpPr>
          <a:xfrm>
            <a:off x="2244918" y="2955909"/>
            <a:ext cx="8839201" cy="562933"/>
            <a:chOff x="3061062" y="3110799"/>
            <a:chExt cx="8839201" cy="809459"/>
          </a:xfrm>
        </p:grpSpPr>
        <p:sp>
          <p:nvSpPr>
            <p:cNvPr id="6" name="矩形 11">
              <a:extLst>
                <a:ext uri="{FF2B5EF4-FFF2-40B4-BE49-F238E27FC236}">
                  <a16:creationId xmlns:a16="http://schemas.microsoft.com/office/drawing/2014/main" id="{60304C1F-38A2-4281-A364-F0E4A76C18C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Segoe SemiBold" panose="020B0703040204020203" pitchFamily="34" charset="0"/>
                  <a:cs typeface="Segoe SemiBold" panose="020B0703040204020203" pitchFamily="34" charset="0"/>
                </a:rPr>
                <a:t>03</a:t>
              </a:r>
              <a:endParaRPr lang="zh-CN" altLang="en-US" sz="2800">
                <a:solidFill>
                  <a:schemeClr val="tx1"/>
                </a:solidFill>
                <a:latin typeface="Segoe SemiBold" panose="020B0703040204020203" pitchFamily="34" charset="0"/>
                <a:cs typeface="Segoe SemiBold" panose="020B0703040204020203" pitchFamily="34" charset="0"/>
              </a:endParaRPr>
            </a:p>
          </p:txBody>
        </p:sp>
        <p:sp>
          <p:nvSpPr>
            <p:cNvPr id="7" name="文本框 12">
              <a:extLst>
                <a:ext uri="{FF2B5EF4-FFF2-40B4-BE49-F238E27FC236}">
                  <a16:creationId xmlns:a16="http://schemas.microsoft.com/office/drawing/2014/main" id="{778E608A-1334-4413-A27D-BCCC445E5C96}"/>
                </a:ext>
              </a:extLst>
            </p:cNvPr>
            <p:cNvSpPr txBox="1"/>
            <p:nvPr/>
          </p:nvSpPr>
          <p:spPr>
            <a:xfrm>
              <a:off x="3985355" y="3110800"/>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2800">
                <a:solidFill>
                  <a:srgbClr val="002060"/>
                </a:solidFill>
              </a:endParaRPr>
            </a:p>
          </p:txBody>
        </p:sp>
      </p:grpSp>
      <p:sp>
        <p:nvSpPr>
          <p:cNvPr id="2" name="Title 1">
            <a:extLst>
              <a:ext uri="{FF2B5EF4-FFF2-40B4-BE49-F238E27FC236}">
                <a16:creationId xmlns:a16="http://schemas.microsoft.com/office/drawing/2014/main" id="{6FCF1B1A-E5F9-C4D4-5CC8-9BDC346FAA54}"/>
              </a:ext>
            </a:extLst>
          </p:cNvPr>
          <p:cNvSpPr>
            <a:spLocks noGrp="1"/>
          </p:cNvSpPr>
          <p:nvPr>
            <p:ph type="title" idx="4294967295"/>
          </p:nvPr>
        </p:nvSpPr>
        <p:spPr>
          <a:xfrm>
            <a:off x="3169211" y="3237375"/>
            <a:ext cx="10515600" cy="1042852"/>
          </a:xfrm>
        </p:spPr>
        <p:txBody>
          <a:bodyPr>
            <a:normAutofit fontScale="90000"/>
          </a:bodyPr>
          <a:lstStyle/>
          <a:p>
            <a:r>
              <a:rPr lang="en-US">
                <a:solidFill>
                  <a:srgbClr val="333399"/>
                </a:solidFill>
              </a:rPr>
              <a:t>Title III Consortia Participants’ Responsibilities </a:t>
            </a:r>
          </a:p>
          <a:p>
            <a:endParaRPr lang="en-US">
              <a:solidFill>
                <a:srgbClr val="333399"/>
              </a:solidFill>
            </a:endParaRPr>
          </a:p>
        </p:txBody>
      </p:sp>
    </p:spTree>
    <p:extLst>
      <p:ext uri="{BB962C8B-B14F-4D97-AF65-F5344CB8AC3E}">
        <p14:creationId xmlns:p14="http://schemas.microsoft.com/office/powerpoint/2010/main" val="138267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Fiscal Lead Responsibilities</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212437" y="2179782"/>
            <a:ext cx="11726278" cy="4251163"/>
          </a:xfrm>
        </p:spPr>
        <p:txBody>
          <a:bodyPr/>
          <a:lstStyle/>
          <a:p>
            <a:r>
              <a:rPr lang="en-US" sz="2800">
                <a:solidFill>
                  <a:srgbClr val="002060"/>
                </a:solidFill>
                <a:latin typeface="+mn-lt"/>
              </a:rPr>
              <a:t>The fiscal lead agency is responsible for taking steps that result in all participating LEAs meeting their responsibilities under Title IIIA to the EL children they serve</a:t>
            </a:r>
          </a:p>
          <a:p>
            <a:r>
              <a:rPr lang="en-US" sz="2800">
                <a:solidFill>
                  <a:srgbClr val="002060"/>
                </a:solidFill>
                <a:latin typeface="+mn-lt"/>
              </a:rPr>
              <a:t>The fiscal lead agency is responsible for ensuring that consortium members fulfill their fiscal and programmatic responsibilities as subgrantees under Title IIIA</a:t>
            </a:r>
          </a:p>
          <a:p>
            <a:r>
              <a:rPr lang="en-US" sz="2800">
                <a:solidFill>
                  <a:srgbClr val="002060"/>
                </a:solidFill>
                <a:latin typeface="+mn-lt"/>
              </a:rPr>
              <a:t>Beginning in FY24 the fiscal lead agency of a Title IIIA consortium </a:t>
            </a:r>
            <a:r>
              <a:rPr lang="en-US" sz="2800" b="1">
                <a:solidFill>
                  <a:srgbClr val="002060"/>
                </a:solidFill>
                <a:latin typeface="+mn-lt"/>
              </a:rPr>
              <a:t>must upload in GEM$ (along with the Title IIIA application) the completed MOU, </a:t>
            </a:r>
            <a:r>
              <a:rPr lang="en-US" sz="2800">
                <a:solidFill>
                  <a:srgbClr val="002060"/>
                </a:solidFill>
                <a:latin typeface="+mn-lt"/>
              </a:rPr>
              <a:t>outlining all Title IIIA requirements and responsibilities of the participating LEAs</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84254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Fiscal Lead Responsibilities</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410514" y="2020956"/>
            <a:ext cx="11370972" cy="4213155"/>
          </a:xfrm>
        </p:spPr>
        <p:txBody>
          <a:bodyPr/>
          <a:lstStyle/>
          <a:p>
            <a:r>
              <a:rPr lang="en-US" sz="2800">
                <a:latin typeface="+mn-lt"/>
              </a:rPr>
              <a:t>The fiscal lead agency is responsible for completing the Massachusetts Department of Elementary and Secondary Education FY 2024 Grant Assurances Document </a:t>
            </a:r>
          </a:p>
          <a:p>
            <a:r>
              <a:rPr lang="en-US" sz="2800">
                <a:latin typeface="+mn-lt"/>
              </a:rPr>
              <a:t>The fiscal lead agency is responsible for ensuring that all participating LEAs complete the </a:t>
            </a:r>
            <a:r>
              <a:rPr lang="en-US" sz="2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Affirmation of Consultation form</a:t>
            </a:r>
            <a:r>
              <a:rPr lang="en-US" sz="2800">
                <a:latin typeface="+mn-lt"/>
              </a:rPr>
              <a:t> and ensure the participation of private school children and teachers in Title IIIA</a:t>
            </a:r>
          </a:p>
          <a:p>
            <a:r>
              <a:rPr lang="en-US" sz="2800">
                <a:latin typeface="+mn-lt"/>
              </a:rPr>
              <a:t>The fiscal lead agency is responsible for all financial transactions of the consortium (requisitions, purchases, payments, etc.) and for maintaining records of all financial transactions carried out on behalf of the consortium.</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91422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Fiscal Lead Responsibilities</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410514" y="2229853"/>
            <a:ext cx="11370972" cy="4004258"/>
          </a:xfrm>
        </p:spPr>
        <p:txBody>
          <a:bodyPr/>
          <a:lstStyle/>
          <a:p>
            <a:r>
              <a:rPr lang="en-US" sz="2800">
                <a:latin typeface="+mn-lt"/>
              </a:rPr>
              <a:t>The fiscal lead agency is responsible for ensuring that the Title IIIA funds allocated to the consortium supplement the level of Federal, State, and local public funds that, in the absence of such availability, would have been expended for programs for English learners and in no case to supplant such Federal, State, and local public funds</a:t>
            </a:r>
          </a:p>
          <a:p>
            <a:r>
              <a:rPr lang="en-US" sz="2800" b="1">
                <a:latin typeface="+mn-lt"/>
              </a:rPr>
              <a:t>The fiscal lead agency may not subgrant Title IIIA funds to other members of the consortium</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54465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Member Districts Responsibilities</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2325756"/>
            <a:ext cx="11370972" cy="4213155"/>
          </a:xfrm>
        </p:spPr>
        <p:txBody>
          <a:bodyPr/>
          <a:lstStyle/>
          <a:p>
            <a:r>
              <a:rPr lang="en-US" sz="2800">
                <a:latin typeface="+mn-lt"/>
              </a:rPr>
              <a:t>The member districts must participate in all grant activities aimed at improving educational opportunities for ELs</a:t>
            </a:r>
          </a:p>
          <a:p>
            <a:r>
              <a:rPr lang="en-US" sz="2800">
                <a:latin typeface="+mn-lt"/>
              </a:rPr>
              <a:t>The member districts must participate in all grant activities aimed at providing high-quality professional development to improve the instruction for EL students</a:t>
            </a:r>
          </a:p>
          <a:p>
            <a:r>
              <a:rPr lang="en-US" sz="2800">
                <a:latin typeface="+mn-lt"/>
              </a:rPr>
              <a:t>The member districts must participate in all grant activities aimed at building and strengthening EL family/parents involvement in the education of their children</a:t>
            </a:r>
          </a:p>
          <a:p>
            <a:endParaRPr lang="en-US" sz="2800">
              <a:latin typeface="+mn-lt"/>
            </a:endParaRP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65218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Member Districts Responsibilities for Equitable Services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2325756"/>
            <a:ext cx="11370972" cy="4213155"/>
          </a:xfrm>
        </p:spPr>
        <p:txBody>
          <a:bodyPr/>
          <a:lstStyle/>
          <a:p>
            <a:r>
              <a:rPr lang="en-US" sz="2800">
                <a:latin typeface="+mn-lt"/>
              </a:rPr>
              <a:t>The member districts must complete the Title IIIA non-public schools </a:t>
            </a:r>
            <a:r>
              <a:rPr lang="en-US" sz="2800" u="sng">
                <a:solidFill>
                  <a:srgbClr val="0563C1"/>
                </a:solidFill>
                <a:latin typeface="Calibri" panose="020F0502020204030204" pitchFamily="34" charset="0"/>
                <a:ea typeface="Calibri" panose="020F0502020204030204" pitchFamily="34" charset="0"/>
                <a:cs typeface="Times New Roman" panose="02020603050405020304" pitchFamily="18" charset="0"/>
              </a:rPr>
              <a:t>Affirmation of Consultation form </a:t>
            </a:r>
            <a:endParaRPr lang="en-US" sz="2800">
              <a:latin typeface="+mn-lt"/>
            </a:endParaRPr>
          </a:p>
          <a:p>
            <a:r>
              <a:rPr lang="en-US" sz="2800">
                <a:latin typeface="+mn-lt"/>
              </a:rPr>
              <a:t>The member districts must coordinate with the fiscal lead to maintain and submit the equitable participation forms with the Title IIIA application</a:t>
            </a:r>
          </a:p>
          <a:p>
            <a:r>
              <a:rPr lang="en-US" sz="2800">
                <a:latin typeface="+mn-lt"/>
              </a:rPr>
              <a:t>The member districts must ensure the participation of private school children and teachers in Title IIIA activities to improve educational opportunities of ELs</a:t>
            </a:r>
          </a:p>
          <a:p>
            <a:endParaRPr lang="en-US" sz="2800">
              <a:latin typeface="+mn-lt"/>
            </a:endParaRP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13388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Private schools">
            <a:extLst>
              <a:ext uri="{FF2B5EF4-FFF2-40B4-BE49-F238E27FC236}">
                <a16:creationId xmlns:a16="http://schemas.microsoft.com/office/drawing/2014/main" id="{EF5F07DB-95E6-4D17-A93C-9C6F07363206}"/>
              </a:ext>
            </a:extLst>
          </p:cNvPr>
          <p:cNvGrpSpPr/>
          <p:nvPr/>
        </p:nvGrpSpPr>
        <p:grpSpPr>
          <a:xfrm>
            <a:off x="5499461" y="3282381"/>
            <a:ext cx="5713970" cy="562933"/>
            <a:chOff x="3061061" y="4335544"/>
            <a:chExt cx="5713970" cy="809459"/>
          </a:xfrm>
        </p:grpSpPr>
        <p:sp>
          <p:nvSpPr>
            <p:cNvPr id="9" name="矩形 13">
              <a:extLst>
                <a:ext uri="{FF2B5EF4-FFF2-40B4-BE49-F238E27FC236}">
                  <a16:creationId xmlns:a16="http://schemas.microsoft.com/office/drawing/2014/main" id="{692FF982-1C21-486B-A71D-5655202B917A}"/>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chemeClr val="tx1"/>
                  </a:solidFill>
                  <a:latin typeface="Segoe SemiBold" panose="020B0703040204020203" pitchFamily="34" charset="0"/>
                  <a:cs typeface="Segoe SemiBold" panose="020B0703040204020203" pitchFamily="34" charset="0"/>
                </a:rPr>
                <a:t>04</a:t>
              </a:r>
              <a:endParaRPr lang="zh-CN" altLang="en-US" sz="2700">
                <a:solidFill>
                  <a:schemeClr val="tx1"/>
                </a:solidFill>
                <a:latin typeface="Segoe SemiBold" panose="020B0703040204020203" pitchFamily="34" charset="0"/>
                <a:cs typeface="Segoe SemiBold" panose="020B0703040204020203" pitchFamily="34" charset="0"/>
              </a:endParaRPr>
            </a:p>
          </p:txBody>
        </p:sp>
        <p:sp>
          <p:nvSpPr>
            <p:cNvPr id="10" name="文本框 14">
              <a:extLst>
                <a:ext uri="{FF2B5EF4-FFF2-40B4-BE49-F238E27FC236}">
                  <a16:creationId xmlns:a16="http://schemas.microsoft.com/office/drawing/2014/main" id="{811BF29E-E29F-4BF9-8E6C-87F8DDE8C2FF}"/>
                </a:ext>
              </a:extLst>
            </p:cNvPr>
            <p:cNvSpPr txBox="1"/>
            <p:nvPr/>
          </p:nvSpPr>
          <p:spPr>
            <a:xfrm>
              <a:off x="4051857" y="4348518"/>
              <a:ext cx="4723174" cy="758673"/>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700">
                <a:solidFill>
                  <a:srgbClr val="002060"/>
                </a:solidFill>
              </a:endParaRPr>
            </a:p>
          </p:txBody>
        </p:sp>
      </p:grpSp>
      <p:sp>
        <p:nvSpPr>
          <p:cNvPr id="2" name="Title 1">
            <a:extLst>
              <a:ext uri="{FF2B5EF4-FFF2-40B4-BE49-F238E27FC236}">
                <a16:creationId xmlns:a16="http://schemas.microsoft.com/office/drawing/2014/main" id="{600D2A08-8368-A00F-7B20-B6FBCB3B78BB}"/>
              </a:ext>
            </a:extLst>
          </p:cNvPr>
          <p:cNvSpPr>
            <a:spLocks noGrp="1"/>
          </p:cNvSpPr>
          <p:nvPr>
            <p:ph type="title" idx="4294967295"/>
          </p:nvPr>
        </p:nvSpPr>
        <p:spPr>
          <a:xfrm>
            <a:off x="6308920" y="3323888"/>
            <a:ext cx="10515600" cy="1042852"/>
          </a:xfrm>
        </p:spPr>
        <p:txBody>
          <a:bodyPr/>
          <a:lstStyle/>
          <a:p>
            <a:r>
              <a:rPr lang="en-US">
                <a:solidFill>
                  <a:srgbClr val="333399"/>
                </a:solidFill>
              </a:rPr>
              <a:t>Q&amp;A </a:t>
            </a:r>
          </a:p>
          <a:p>
            <a:endParaRPr lang="en-US"/>
          </a:p>
        </p:txBody>
      </p:sp>
    </p:spTree>
    <p:extLst>
      <p:ext uri="{BB962C8B-B14F-4D97-AF65-F5344CB8AC3E}">
        <p14:creationId xmlns:p14="http://schemas.microsoft.com/office/powerpoint/2010/main" val="97373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77D5-9092-4E97-8A15-856E26D75DFC}"/>
              </a:ext>
            </a:extLst>
          </p:cNvPr>
          <p:cNvSpPr>
            <a:spLocks noGrp="1"/>
          </p:cNvSpPr>
          <p:nvPr>
            <p:ph type="title"/>
          </p:nvPr>
        </p:nvSpPr>
        <p:spPr/>
        <p:txBody>
          <a:bodyPr/>
          <a:lstStyle/>
          <a:p>
            <a:r>
              <a:rPr lang="en-US"/>
              <a:t>Welcome to the Title III Consortia Webinar!</a:t>
            </a:r>
          </a:p>
        </p:txBody>
      </p:sp>
      <p:sp>
        <p:nvSpPr>
          <p:cNvPr id="3" name="Content Placeholder 2">
            <a:extLst>
              <a:ext uri="{FF2B5EF4-FFF2-40B4-BE49-F238E27FC236}">
                <a16:creationId xmlns:a16="http://schemas.microsoft.com/office/drawing/2014/main" id="{A1F621F9-C8DE-4E39-AA44-D71FB81323A3}"/>
              </a:ext>
            </a:extLst>
          </p:cNvPr>
          <p:cNvSpPr>
            <a:spLocks noGrp="1"/>
          </p:cNvSpPr>
          <p:nvPr>
            <p:ph idx="1"/>
          </p:nvPr>
        </p:nvSpPr>
        <p:spPr>
          <a:xfrm>
            <a:off x="567743" y="2205871"/>
            <a:ext cx="11370972" cy="4074277"/>
          </a:xfrm>
        </p:spPr>
        <p:txBody>
          <a:bodyPr/>
          <a:lstStyle/>
          <a:p>
            <a:r>
              <a:rPr lang="en-US" sz="2800">
                <a:solidFill>
                  <a:srgbClr val="002060"/>
                </a:solidFill>
              </a:rPr>
              <a:t>Housekeeping items before we begin:</a:t>
            </a:r>
          </a:p>
          <a:p>
            <a:endParaRPr lang="en-US" sz="2800">
              <a:solidFill>
                <a:srgbClr val="002060"/>
              </a:solidFill>
            </a:endParaRPr>
          </a:p>
          <a:p>
            <a:pPr lvl="1"/>
            <a:r>
              <a:rPr lang="en-US" sz="2400">
                <a:solidFill>
                  <a:srgbClr val="002060"/>
                </a:solidFill>
              </a:rPr>
              <a:t> The slides will be emailed to all registrants</a:t>
            </a:r>
          </a:p>
          <a:p>
            <a:pPr marL="457200" lvl="1" indent="0">
              <a:buNone/>
            </a:pPr>
            <a:endParaRPr lang="en-US" sz="2400">
              <a:solidFill>
                <a:srgbClr val="002060"/>
              </a:solidFill>
            </a:endParaRPr>
          </a:p>
          <a:p>
            <a:pPr lvl="1"/>
            <a:r>
              <a:rPr lang="en-US" sz="2400">
                <a:solidFill>
                  <a:srgbClr val="002060"/>
                </a:solidFill>
              </a:rPr>
              <a:t> To preserve bandwidth, your video and microphone are turned off</a:t>
            </a:r>
          </a:p>
          <a:p>
            <a:pPr lvl="1"/>
            <a:endParaRPr lang="en-US" sz="2400">
              <a:solidFill>
                <a:srgbClr val="002060"/>
              </a:solidFill>
            </a:endParaRPr>
          </a:p>
          <a:p>
            <a:pPr lvl="1"/>
            <a:r>
              <a:rPr lang="en-US" sz="2400">
                <a:solidFill>
                  <a:srgbClr val="002060"/>
                </a:solidFill>
              </a:rPr>
              <a:t> Use the Q&amp;A feature at the bottom of the screen to ask questions</a:t>
            </a:r>
          </a:p>
          <a:p>
            <a:pPr lvl="1"/>
            <a:endParaRPr lang="en-US" sz="2400">
              <a:solidFill>
                <a:srgbClr val="002060"/>
              </a:solidFill>
            </a:endParaRPr>
          </a:p>
        </p:txBody>
      </p:sp>
      <p:sp>
        <p:nvSpPr>
          <p:cNvPr id="4" name="Slide Number Placeholder 3">
            <a:extLst>
              <a:ext uri="{FF2B5EF4-FFF2-40B4-BE49-F238E27FC236}">
                <a16:creationId xmlns:a16="http://schemas.microsoft.com/office/drawing/2014/main" id="{4192BEB2-C19E-44F3-AC1D-7D82A842E5DD}"/>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06274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pic>
        <p:nvPicPr>
          <p:cNvPr id="1030" name="Picture 6" descr="Question marks of various colors">
            <a:extLst>
              <a:ext uri="{FF2B5EF4-FFF2-40B4-BE49-F238E27FC236}">
                <a16:creationId xmlns:a16="http://schemas.microsoft.com/office/drawing/2014/main" id="{5D886A0F-3AFE-4280-8946-B8C520E84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289" y="1938131"/>
            <a:ext cx="6351105" cy="423407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7B3B385-93B4-4DFF-A5F0-59493ED3A271}"/>
              </a:ext>
            </a:extLst>
          </p:cNvPr>
          <p:cNvSpPr>
            <a:spLocks noGrp="1"/>
          </p:cNvSpPr>
          <p:nvPr>
            <p:ph type="title"/>
          </p:nvPr>
        </p:nvSpPr>
        <p:spPr>
          <a:xfrm>
            <a:off x="567743" y="288925"/>
            <a:ext cx="11370972" cy="679905"/>
          </a:xfrm>
        </p:spPr>
        <p:txBody>
          <a:bodyPr/>
          <a:lstStyle/>
          <a:p>
            <a:r>
              <a:rPr lang="en-US"/>
              <a:t>Questions, Comments, &amp; Reactions</a:t>
            </a:r>
          </a:p>
        </p:txBody>
      </p:sp>
    </p:spTree>
    <p:extLst>
      <p:ext uri="{BB962C8B-B14F-4D97-AF65-F5344CB8AC3E}">
        <p14:creationId xmlns:p14="http://schemas.microsoft.com/office/powerpoint/2010/main" val="192763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Private schools">
            <a:extLst>
              <a:ext uri="{FF2B5EF4-FFF2-40B4-BE49-F238E27FC236}">
                <a16:creationId xmlns:a16="http://schemas.microsoft.com/office/drawing/2014/main" id="{044BF267-BD65-4AE3-9450-AA028C74F48F}"/>
              </a:ext>
            </a:extLst>
          </p:cNvPr>
          <p:cNvGrpSpPr/>
          <p:nvPr/>
        </p:nvGrpSpPr>
        <p:grpSpPr>
          <a:xfrm>
            <a:off x="3561333" y="3071914"/>
            <a:ext cx="8905704" cy="562933"/>
            <a:chOff x="3061061" y="4335544"/>
            <a:chExt cx="8905704" cy="809459"/>
          </a:xfrm>
        </p:grpSpPr>
        <p:sp>
          <p:nvSpPr>
            <p:cNvPr id="9" name="矩形 13">
              <a:extLst>
                <a:ext uri="{FF2B5EF4-FFF2-40B4-BE49-F238E27FC236}">
                  <a16:creationId xmlns:a16="http://schemas.microsoft.com/office/drawing/2014/main" id="{9CAA2845-4DED-4488-AEF6-015BF73021D7}"/>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Segoe SemiBold" panose="020B0703040204020203" pitchFamily="34" charset="0"/>
                  <a:cs typeface="Segoe SemiBold" panose="020B0703040204020203" pitchFamily="34" charset="0"/>
                </a:rPr>
                <a:t>05</a:t>
              </a:r>
              <a:endParaRPr lang="zh-CN" altLang="en-US" sz="2800">
                <a:solidFill>
                  <a:schemeClr val="tx1"/>
                </a:solidFill>
                <a:latin typeface="Segoe SemiBold" panose="020B0703040204020203" pitchFamily="34" charset="0"/>
                <a:cs typeface="Segoe SemiBold" panose="020B0703040204020203" pitchFamily="34" charset="0"/>
              </a:endParaRPr>
            </a:p>
          </p:txBody>
        </p:sp>
        <p:sp>
          <p:nvSpPr>
            <p:cNvPr id="10" name="文本框 14">
              <a:extLst>
                <a:ext uri="{FF2B5EF4-FFF2-40B4-BE49-F238E27FC236}">
                  <a16:creationId xmlns:a16="http://schemas.microsoft.com/office/drawing/2014/main" id="{327C694A-24E0-4115-911F-E97AF00FD861}"/>
                </a:ext>
              </a:extLst>
            </p:cNvPr>
            <p:cNvSpPr txBox="1"/>
            <p:nvPr/>
          </p:nvSpPr>
          <p:spPr>
            <a:xfrm>
              <a:off x="4051857" y="4348518"/>
              <a:ext cx="7914908" cy="758673"/>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800">
                <a:solidFill>
                  <a:schemeClr val="accent1">
                    <a:lumMod val="50000"/>
                  </a:schemeClr>
                </a:solidFill>
              </a:endParaRPr>
            </a:p>
          </p:txBody>
        </p:sp>
      </p:grpSp>
      <p:sp>
        <p:nvSpPr>
          <p:cNvPr id="2" name="Title 1">
            <a:extLst>
              <a:ext uri="{FF2B5EF4-FFF2-40B4-BE49-F238E27FC236}">
                <a16:creationId xmlns:a16="http://schemas.microsoft.com/office/drawing/2014/main" id="{29910932-78A7-2049-91EA-CFC94C6FAAF6}"/>
              </a:ext>
            </a:extLst>
          </p:cNvPr>
          <p:cNvSpPr>
            <a:spLocks noGrp="1"/>
          </p:cNvSpPr>
          <p:nvPr>
            <p:ph type="title" idx="4294967295"/>
          </p:nvPr>
        </p:nvSpPr>
        <p:spPr>
          <a:xfrm>
            <a:off x="4370792" y="3113421"/>
            <a:ext cx="10515600" cy="1042852"/>
          </a:xfrm>
        </p:spPr>
        <p:txBody>
          <a:bodyPr/>
          <a:lstStyle/>
          <a:p>
            <a:r>
              <a:rPr lang="en-US">
                <a:solidFill>
                  <a:srgbClr val="333399"/>
                </a:solidFill>
              </a:rPr>
              <a:t>Resources and Next Steps</a:t>
            </a:r>
          </a:p>
          <a:p>
            <a:endParaRPr lang="en-US"/>
          </a:p>
        </p:txBody>
      </p:sp>
    </p:spTree>
    <p:extLst>
      <p:ext uri="{BB962C8B-B14F-4D97-AF65-F5344CB8AC3E}">
        <p14:creationId xmlns:p14="http://schemas.microsoft.com/office/powerpoint/2010/main" val="332184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D8D0-C82C-475E-8C4C-BA773F975E76}"/>
              </a:ext>
            </a:extLst>
          </p:cNvPr>
          <p:cNvSpPr>
            <a:spLocks noGrp="1"/>
          </p:cNvSpPr>
          <p:nvPr>
            <p:ph type="title"/>
          </p:nvPr>
        </p:nvSpPr>
        <p:spPr/>
        <p:txBody>
          <a:bodyPr/>
          <a:lstStyle/>
          <a:p>
            <a:r>
              <a:rPr lang="en-US"/>
              <a:t>Important Resources </a:t>
            </a:r>
          </a:p>
        </p:txBody>
      </p:sp>
      <p:sp>
        <p:nvSpPr>
          <p:cNvPr id="3" name="Content Placeholder 2">
            <a:extLst>
              <a:ext uri="{FF2B5EF4-FFF2-40B4-BE49-F238E27FC236}">
                <a16:creationId xmlns:a16="http://schemas.microsoft.com/office/drawing/2014/main" id="{F078E2E0-F6D0-4DE9-B362-66B8E748BA73}"/>
              </a:ext>
            </a:extLst>
          </p:cNvPr>
          <p:cNvSpPr>
            <a:spLocks noGrp="1"/>
          </p:cNvSpPr>
          <p:nvPr>
            <p:ph idx="1"/>
          </p:nvPr>
        </p:nvSpPr>
        <p:spPr>
          <a:xfrm>
            <a:off x="0" y="2342147"/>
            <a:ext cx="5104660" cy="3518646"/>
          </a:xfrm>
        </p:spPr>
        <p:txBody>
          <a:bodyPr anchor="t"/>
          <a:lstStyle/>
          <a:p>
            <a:r>
              <a:rPr lang="en-US" sz="1800">
                <a:latin typeface="+mn-lt"/>
                <a:hlinkClick r:id="rId2"/>
              </a:rPr>
              <a:t>Federal Grant Programs Title III Part A webpage</a:t>
            </a:r>
            <a:endParaRPr lang="en-US" sz="1800">
              <a:latin typeface="+mn-lt"/>
            </a:endParaRPr>
          </a:p>
          <a:p>
            <a:pPr algn="l">
              <a:buFont typeface="Arial" panose="020B0604020202020204" pitchFamily="34" charset="0"/>
              <a:buChar char="•"/>
            </a:pPr>
            <a:r>
              <a:rPr lang="en-US" sz="1800" b="0" i="0" u="sng">
                <a:solidFill>
                  <a:srgbClr val="0056B3"/>
                </a:solidFill>
                <a:effectLst/>
                <a:latin typeface="+mn-lt"/>
                <a:hlinkClick r:id="rId3"/>
              </a:rPr>
              <a:t>Resource Document for Title III and Title III Immigrant Entitlement Grants</a:t>
            </a:r>
            <a:endParaRPr lang="en-US" sz="1800" b="0" i="0">
              <a:solidFill>
                <a:srgbClr val="222222"/>
              </a:solidFill>
              <a:effectLst/>
              <a:latin typeface="+mn-lt"/>
            </a:endParaRPr>
          </a:p>
          <a:p>
            <a:pPr algn="l">
              <a:buFont typeface="Arial" panose="020B0604020202020204" pitchFamily="34" charset="0"/>
              <a:buChar char="•"/>
            </a:pPr>
            <a:r>
              <a:rPr lang="en-US" sz="1800" b="0" i="0" u="none" strike="noStrike">
                <a:solidFill>
                  <a:srgbClr val="0060C7"/>
                </a:solidFill>
                <a:effectLst/>
                <a:latin typeface="+mn-lt"/>
                <a:hlinkClick r:id="rId4"/>
              </a:rPr>
              <a:t>Supplement, Not Supplant Quick Reference Guide</a:t>
            </a:r>
            <a:endParaRPr lang="en-US" sz="1800" b="0" i="0">
              <a:solidFill>
                <a:srgbClr val="222222"/>
              </a:solidFill>
              <a:effectLst/>
              <a:latin typeface="+mn-lt"/>
            </a:endParaRPr>
          </a:p>
          <a:p>
            <a:pPr algn="l">
              <a:buFont typeface="Arial" panose="020B0604020202020204" pitchFamily="34" charset="0"/>
              <a:buChar char="•"/>
            </a:pPr>
            <a:r>
              <a:rPr lang="en-US" sz="1800" b="0" i="0" u="none" strike="noStrike">
                <a:solidFill>
                  <a:srgbClr val="0060C7"/>
                </a:solidFill>
                <a:effectLst/>
                <a:latin typeface="+mn-lt"/>
                <a:hlinkClick r:id="rId5"/>
              </a:rPr>
              <a:t>Required and Authorized Activities</a:t>
            </a:r>
            <a:endParaRPr lang="en-US" sz="1800" b="0" i="0">
              <a:solidFill>
                <a:srgbClr val="222222"/>
              </a:solidFill>
              <a:effectLst/>
              <a:latin typeface="+mn-lt"/>
            </a:endParaRPr>
          </a:p>
          <a:p>
            <a:pPr algn="l">
              <a:buFont typeface="Arial" panose="020B0604020202020204" pitchFamily="34" charset="0"/>
              <a:buChar char="•"/>
            </a:pPr>
            <a:r>
              <a:rPr lang="en-US" sz="1800" b="0" i="0" u="none" strike="noStrike">
                <a:solidFill>
                  <a:srgbClr val="0060C7"/>
                </a:solidFill>
                <a:effectLst/>
                <a:latin typeface="+mn-lt"/>
                <a:hlinkClick r:id="rId6"/>
              </a:rPr>
              <a:t>Title IIIA Quick Reference Guide on Allowable and Unallowable Costs</a:t>
            </a:r>
            <a:endParaRPr lang="en-US" sz="1800" b="0" i="0" u="none" strike="noStrike">
              <a:solidFill>
                <a:srgbClr val="0060C7"/>
              </a:solidFill>
              <a:effectLst/>
              <a:latin typeface="+mn-lt"/>
            </a:endParaRPr>
          </a:p>
          <a:p>
            <a:r>
              <a:rPr lang="en-US" sz="1800" b="0" i="0" u="sng">
                <a:solidFill>
                  <a:srgbClr val="0056B3"/>
                </a:solidFill>
                <a:effectLst/>
                <a:latin typeface="+mn-lt"/>
                <a:hlinkClick r:id="rId7"/>
              </a:rPr>
              <a:t>Sample Title IIIA Consortium Memorandum of Understanding</a:t>
            </a:r>
            <a:endParaRPr lang="en-US" sz="1800" b="0" i="0">
              <a:solidFill>
                <a:srgbClr val="222222"/>
              </a:solidFill>
              <a:effectLst/>
              <a:latin typeface="+mn-lt"/>
            </a:endParaRPr>
          </a:p>
          <a:p>
            <a:pPr algn="l">
              <a:buFont typeface="Arial" panose="020B0604020202020204" pitchFamily="34" charset="0"/>
              <a:buChar char="•"/>
            </a:pPr>
            <a:endParaRPr lang="en-US" sz="2000" b="0" i="0">
              <a:solidFill>
                <a:srgbClr val="222222"/>
              </a:solidFill>
              <a:effectLst/>
              <a:latin typeface="+mn-lt"/>
            </a:endParaRPr>
          </a:p>
          <a:p>
            <a:endParaRPr lang="en-US" sz="1800"/>
          </a:p>
          <a:p>
            <a:endParaRPr lang="en-US" sz="1800"/>
          </a:p>
          <a:p>
            <a:endParaRPr lang="en-US" sz="1800"/>
          </a:p>
        </p:txBody>
      </p:sp>
      <p:sp>
        <p:nvSpPr>
          <p:cNvPr id="4" name="Slide Number Placeholder 3">
            <a:extLst>
              <a:ext uri="{FF2B5EF4-FFF2-40B4-BE49-F238E27FC236}">
                <a16:creationId xmlns:a16="http://schemas.microsoft.com/office/drawing/2014/main" id="{6022517F-9F49-47EE-BFB0-A12219DF3A5D}"/>
              </a:ext>
            </a:extLst>
          </p:cNvPr>
          <p:cNvSpPr>
            <a:spLocks noGrp="1"/>
          </p:cNvSpPr>
          <p:nvPr>
            <p:ph type="sldNum" sz="quarter" idx="12"/>
          </p:nvPr>
        </p:nvSpPr>
        <p:spPr/>
        <p:txBody>
          <a:bodyPr/>
          <a:lstStyle/>
          <a:p>
            <a:endParaRPr lang="zh-CN" altLang="en-US"/>
          </a:p>
        </p:txBody>
      </p:sp>
      <p:pic>
        <p:nvPicPr>
          <p:cNvPr id="6" name="Picture 5" descr="Screenshot of Title III Part A webpage on the DESE website">
            <a:extLst>
              <a:ext uri="{FF2B5EF4-FFF2-40B4-BE49-F238E27FC236}">
                <a16:creationId xmlns:a16="http://schemas.microsoft.com/office/drawing/2014/main" id="{9D70C910-47F7-4F16-8608-7E41A48CA924}"/>
              </a:ext>
            </a:extLst>
          </p:cNvPr>
          <p:cNvPicPr>
            <a:picLocks noChangeAspect="1"/>
          </p:cNvPicPr>
          <p:nvPr/>
        </p:nvPicPr>
        <p:blipFill>
          <a:blip r:embed="rId8"/>
          <a:stretch>
            <a:fillRect/>
          </a:stretch>
        </p:blipFill>
        <p:spPr>
          <a:xfrm>
            <a:off x="5114242" y="0"/>
            <a:ext cx="7077757" cy="5939161"/>
          </a:xfrm>
          <a:prstGeom prst="rect">
            <a:avLst/>
          </a:prstGeom>
        </p:spPr>
      </p:pic>
    </p:spTree>
    <p:extLst>
      <p:ext uri="{BB962C8B-B14F-4D97-AF65-F5344CB8AC3E}">
        <p14:creationId xmlns:p14="http://schemas.microsoft.com/office/powerpoint/2010/main" val="319253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D8D0-C82C-475E-8C4C-BA773F975E76}"/>
              </a:ext>
            </a:extLst>
          </p:cNvPr>
          <p:cNvSpPr>
            <a:spLocks noGrp="1"/>
          </p:cNvSpPr>
          <p:nvPr>
            <p:ph type="title"/>
          </p:nvPr>
        </p:nvSpPr>
        <p:spPr/>
        <p:txBody>
          <a:bodyPr/>
          <a:lstStyle/>
          <a:p>
            <a:r>
              <a:rPr lang="en-US"/>
              <a:t>Important Dates </a:t>
            </a:r>
          </a:p>
        </p:txBody>
      </p:sp>
      <p:sp>
        <p:nvSpPr>
          <p:cNvPr id="3" name="Content Placeholder 2">
            <a:extLst>
              <a:ext uri="{FF2B5EF4-FFF2-40B4-BE49-F238E27FC236}">
                <a16:creationId xmlns:a16="http://schemas.microsoft.com/office/drawing/2014/main" id="{F078E2E0-F6D0-4DE9-B362-66B8E748BA73}"/>
              </a:ext>
            </a:extLst>
          </p:cNvPr>
          <p:cNvSpPr>
            <a:spLocks noGrp="1"/>
          </p:cNvSpPr>
          <p:nvPr>
            <p:ph idx="1"/>
          </p:nvPr>
        </p:nvSpPr>
        <p:spPr>
          <a:xfrm>
            <a:off x="203588" y="2343706"/>
            <a:ext cx="11614038" cy="3426780"/>
          </a:xfrm>
        </p:spPr>
        <p:txBody>
          <a:bodyPr anchor="t"/>
          <a:lstStyle/>
          <a:p>
            <a:r>
              <a:rPr lang="en-US" sz="2400">
                <a:solidFill>
                  <a:srgbClr val="002060"/>
                </a:solidFill>
                <a:latin typeface="+mn-lt"/>
              </a:rPr>
              <a:t>Bulk email with preliminary FY24 Title IIIA allocations and instructions on Intent to Participate (via GEM$): </a:t>
            </a:r>
            <a:r>
              <a:rPr lang="en-US" sz="2400" b="1">
                <a:solidFill>
                  <a:srgbClr val="002060"/>
                </a:solidFill>
                <a:latin typeface="+mn-lt"/>
              </a:rPr>
              <a:t>5/15/2023</a:t>
            </a:r>
          </a:p>
          <a:p>
            <a:r>
              <a:rPr lang="en-US" sz="2400">
                <a:solidFill>
                  <a:srgbClr val="002060"/>
                </a:solidFill>
                <a:latin typeface="+mn-lt"/>
              </a:rPr>
              <a:t>Webinar on Required Application Supplements in GEM$: </a:t>
            </a:r>
            <a:r>
              <a:rPr lang="en-US" sz="2400" b="1">
                <a:solidFill>
                  <a:srgbClr val="002060"/>
                </a:solidFill>
                <a:latin typeface="+mn-lt"/>
              </a:rPr>
              <a:t>5/23/2023</a:t>
            </a:r>
          </a:p>
          <a:p>
            <a:pPr lvl="1"/>
            <a:r>
              <a:rPr lang="en-US" sz="2000">
                <a:solidFill>
                  <a:srgbClr val="002060"/>
                </a:solidFill>
                <a:latin typeface="+mn-lt"/>
              </a:rPr>
              <a:t>Register here: </a:t>
            </a:r>
            <a:r>
              <a:rPr lang="en-US" sz="2000">
                <a:solidFill>
                  <a:srgbClr val="002060"/>
                </a:solidFill>
                <a:latin typeface="+mn-lt"/>
                <a:hlinkClick r:id="rId2"/>
              </a:rPr>
              <a:t>https://us02web.zoom.us/webinar/register/WN_JlYY8pl6TROJz8jloCfALQ</a:t>
            </a:r>
            <a:r>
              <a:rPr lang="en-US" sz="2000">
                <a:solidFill>
                  <a:srgbClr val="002060"/>
                </a:solidFill>
                <a:latin typeface="+mn-lt"/>
              </a:rPr>
              <a:t> </a:t>
            </a:r>
          </a:p>
          <a:p>
            <a:r>
              <a:rPr lang="en-US" sz="2400">
                <a:solidFill>
                  <a:srgbClr val="002060"/>
                </a:solidFill>
                <a:latin typeface="+mn-lt"/>
              </a:rPr>
              <a:t>LEAs submit Intent to Participate in GEM$: </a:t>
            </a:r>
            <a:r>
              <a:rPr lang="en-US" sz="2400" b="1">
                <a:solidFill>
                  <a:srgbClr val="002060"/>
                </a:solidFill>
                <a:latin typeface="+mn-lt"/>
              </a:rPr>
              <a:t>6/12/2023</a:t>
            </a:r>
          </a:p>
          <a:p>
            <a:r>
              <a:rPr lang="en-US" sz="2400">
                <a:solidFill>
                  <a:srgbClr val="002060"/>
                </a:solidFill>
                <a:latin typeface="+mn-lt"/>
              </a:rPr>
              <a:t>GEM$ statewide training at the DCU Center in Worcester: </a:t>
            </a:r>
            <a:r>
              <a:rPr lang="en-US" sz="2400" b="1">
                <a:solidFill>
                  <a:srgbClr val="002060"/>
                </a:solidFill>
                <a:latin typeface="+mn-lt"/>
              </a:rPr>
              <a:t>6/26/2023</a:t>
            </a:r>
          </a:p>
          <a:p>
            <a:r>
              <a:rPr lang="en-US" sz="2400">
                <a:solidFill>
                  <a:srgbClr val="002060"/>
                </a:solidFill>
                <a:latin typeface="+mn-lt"/>
              </a:rPr>
              <a:t>Final Title IIIA Allocations will be available by </a:t>
            </a:r>
            <a:r>
              <a:rPr lang="en-US" sz="2400" b="1">
                <a:solidFill>
                  <a:srgbClr val="002060"/>
                </a:solidFill>
                <a:latin typeface="+mn-lt"/>
              </a:rPr>
              <a:t>7/1/2023</a:t>
            </a:r>
          </a:p>
        </p:txBody>
      </p:sp>
      <p:sp>
        <p:nvSpPr>
          <p:cNvPr id="4" name="Slide Number Placeholder 3">
            <a:extLst>
              <a:ext uri="{FF2B5EF4-FFF2-40B4-BE49-F238E27FC236}">
                <a16:creationId xmlns:a16="http://schemas.microsoft.com/office/drawing/2014/main" id="{6022517F-9F49-47EE-BFB0-A12219DF3A5D}"/>
              </a:ext>
            </a:extLst>
          </p:cNvPr>
          <p:cNvSpPr>
            <a:spLocks noGrp="1"/>
          </p:cNvSpPr>
          <p:nvPr>
            <p:ph type="sldNum" sz="quarter" idx="12"/>
          </p:nvPr>
        </p:nvSpPr>
        <p:spPr/>
        <p:txBody>
          <a:bodyPr/>
          <a:lstStyle/>
          <a:p>
            <a:endParaRPr lang="zh-CN" altLang="en-US"/>
          </a:p>
        </p:txBody>
      </p:sp>
      <p:pic>
        <p:nvPicPr>
          <p:cNvPr id="11" name="Picture 10" descr="Image of chalkboard that reads &quot;don't miss the deadline&quot;">
            <a:extLst>
              <a:ext uri="{FF2B5EF4-FFF2-40B4-BE49-F238E27FC236}">
                <a16:creationId xmlns:a16="http://schemas.microsoft.com/office/drawing/2014/main" id="{4C21B6A4-19C8-42BD-8F2B-EAE936D9D0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73810" y="0"/>
            <a:ext cx="2018189" cy="1529575"/>
          </a:xfrm>
          <a:prstGeom prst="rect">
            <a:avLst/>
          </a:prstGeom>
        </p:spPr>
      </p:pic>
    </p:spTree>
    <p:extLst>
      <p:ext uri="{BB962C8B-B14F-4D97-AF65-F5344CB8AC3E}">
        <p14:creationId xmlns:p14="http://schemas.microsoft.com/office/powerpoint/2010/main" val="300707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781-338-6230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federalgrantprograms@mass.gov</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307777"/>
          </a:xfrm>
          <a:prstGeom prst="rect">
            <a:avLst/>
          </a:prstGeom>
          <a:noFill/>
        </p:spPr>
        <p:txBody>
          <a:bodyPr wrap="square" rtlCol="0">
            <a:spAutoFit/>
          </a:bodyPr>
          <a:lstStyle/>
          <a:p>
            <a:r>
              <a:rPr lang="en-US" altLang="zh-CN" sz="1400">
                <a:solidFill>
                  <a:schemeClr val="bg1"/>
                </a:solidFill>
                <a:latin typeface="Segoe SemiBold" panose="020B0703040204020203" pitchFamily="34" charset="0"/>
                <a:cs typeface="Segoe SemiBold" panose="020B0703040204020203" pitchFamily="34" charset="0"/>
              </a:rPr>
              <a:t>www.doe.mass.edu/federalgrants</a:t>
            </a:r>
            <a:endParaRPr lang="zh-CN" altLang="en-US" sz="140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2" name="Title 1" hidden="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90974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a:solidFill>
                <a:schemeClr val="bg1"/>
              </a:solidFill>
              <a:latin typeface="Segoe SemiBold" panose="020B0703040204020203" pitchFamily="34" charset="0"/>
              <a:cs typeface="Segoe SemiBold" panose="020B0703040204020203" pitchFamily="34" charset="0"/>
            </a:endParaRPr>
          </a:p>
        </p:txBody>
      </p:sp>
      <p:grpSp>
        <p:nvGrpSpPr>
          <p:cNvPr id="18" name="Group 17" descr="Overview"/>
          <p:cNvGrpSpPr/>
          <p:nvPr/>
        </p:nvGrpSpPr>
        <p:grpSpPr>
          <a:xfrm>
            <a:off x="3061064" y="2241740"/>
            <a:ext cx="8905701" cy="575071"/>
            <a:chOff x="3061064" y="171329"/>
            <a:chExt cx="8905701" cy="826913"/>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chemeClr val="tx1"/>
                  </a:solidFill>
                  <a:latin typeface="Segoe SemiBold" panose="020B0703040204020203" pitchFamily="34" charset="0"/>
                  <a:cs typeface="Segoe SemiBold" panose="020B0703040204020203" pitchFamily="34" charset="0"/>
                </a:rPr>
                <a:t>01</a:t>
              </a:r>
              <a:endParaRPr lang="zh-CN" altLang="en-US" sz="2700">
                <a:solidFill>
                  <a:schemeClr val="tx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4051857" y="171329"/>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a:solidFill>
                    <a:srgbClr val="002060"/>
                  </a:solidFill>
                </a:rPr>
                <a:t>Title IIIA Consortia Eligibility and Definitions</a:t>
              </a:r>
              <a:endParaRPr lang="zh-CN" altLang="en-US" sz="2700">
                <a:solidFill>
                  <a:srgbClr val="002060"/>
                </a:solidFill>
              </a:endParaRPr>
            </a:p>
          </p:txBody>
        </p:sp>
      </p:grpSp>
      <p:grpSp>
        <p:nvGrpSpPr>
          <p:cNvPr id="21" name="Group 20" descr="Fiscal Procedures"/>
          <p:cNvGrpSpPr/>
          <p:nvPr/>
        </p:nvGrpSpPr>
        <p:grpSpPr>
          <a:xfrm>
            <a:off x="3061061" y="3093558"/>
            <a:ext cx="8839200" cy="562933"/>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chemeClr val="tx1"/>
                  </a:solidFill>
                  <a:latin typeface="Segoe SemiBold" panose="020B0703040204020203" pitchFamily="34" charset="0"/>
                  <a:cs typeface="Segoe SemiBold" panose="020B0703040204020203" pitchFamily="34" charset="0"/>
                </a:rPr>
                <a:t>02</a:t>
              </a:r>
              <a:endParaRPr lang="zh-CN" altLang="en-US" sz="2700">
                <a:solidFill>
                  <a:schemeClr val="tx1"/>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85355" y="1873080"/>
              <a:ext cx="7914908"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a:solidFill>
                    <a:srgbClr val="002060"/>
                  </a:solidFill>
                </a:rPr>
                <a:t>Completing the Memorandum of Understanding</a:t>
              </a:r>
            </a:p>
          </p:txBody>
        </p:sp>
      </p:grpSp>
      <p:grpSp>
        <p:nvGrpSpPr>
          <p:cNvPr id="22" name="Group 21" descr="Parent Involvement"/>
          <p:cNvGrpSpPr/>
          <p:nvPr/>
        </p:nvGrpSpPr>
        <p:grpSpPr>
          <a:xfrm>
            <a:off x="3061062" y="3920005"/>
            <a:ext cx="8839201" cy="562933"/>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chemeClr val="tx1"/>
                  </a:solidFill>
                  <a:latin typeface="Segoe SemiBold" panose="020B0703040204020203" pitchFamily="34" charset="0"/>
                  <a:cs typeface="Segoe SemiBold" panose="020B0703040204020203" pitchFamily="34" charset="0"/>
                </a:rPr>
                <a:t>03</a:t>
              </a:r>
              <a:endParaRPr lang="zh-CN" altLang="en-US" sz="2700">
                <a:solidFill>
                  <a:schemeClr val="tx1"/>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85355" y="3110800"/>
              <a:ext cx="7914908"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a:solidFill>
                    <a:srgbClr val="002060"/>
                  </a:solidFill>
                </a:rPr>
                <a:t>Title III Consortia Participants’ Responsibilities </a:t>
              </a:r>
              <a:endParaRPr lang="zh-CN" altLang="en-US" sz="2700">
                <a:solidFill>
                  <a:srgbClr val="002060"/>
                </a:solidFill>
              </a:endParaRPr>
            </a:p>
          </p:txBody>
        </p:sp>
      </p:grpSp>
      <p:grpSp>
        <p:nvGrpSpPr>
          <p:cNvPr id="23" name="Group 22" descr="Private schools"/>
          <p:cNvGrpSpPr/>
          <p:nvPr/>
        </p:nvGrpSpPr>
        <p:grpSpPr>
          <a:xfrm>
            <a:off x="3061061" y="4758255"/>
            <a:ext cx="8905704" cy="562933"/>
            <a:chOff x="3061061" y="4335544"/>
            <a:chExt cx="8905704"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chemeClr val="tx1"/>
                  </a:solidFill>
                  <a:latin typeface="Segoe SemiBold" panose="020B0703040204020203" pitchFamily="34" charset="0"/>
                  <a:cs typeface="Segoe SemiBold" panose="020B0703040204020203" pitchFamily="34" charset="0"/>
                </a:rPr>
                <a:t>04</a:t>
              </a:r>
              <a:endParaRPr lang="zh-CN" altLang="en-US" sz="2700">
                <a:solidFill>
                  <a:schemeClr val="tx1"/>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4051857" y="4348518"/>
              <a:ext cx="7914908" cy="758673"/>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a:solidFill>
                    <a:srgbClr val="002060"/>
                  </a:solidFill>
                </a:rPr>
                <a:t>Q&amp;A </a:t>
              </a:r>
              <a:endParaRPr lang="zh-CN" altLang="en-US" sz="2700">
                <a:solidFill>
                  <a:srgbClr val="002060"/>
                </a:solidFill>
              </a:endParaRPr>
            </a:p>
          </p:txBody>
        </p:sp>
      </p:grpSp>
      <p:sp>
        <p:nvSpPr>
          <p:cNvPr id="5" name="Title 4" hidden="1"/>
          <p:cNvSpPr>
            <a:spLocks noGrp="1"/>
          </p:cNvSpPr>
          <p:nvPr>
            <p:ph type="title"/>
          </p:nvPr>
        </p:nvSpPr>
        <p:spPr/>
        <p:txBody>
          <a:bodyPr/>
          <a:lstStyle/>
          <a:p>
            <a:r>
              <a:rPr lang="en-US"/>
              <a:t>Contents</a:t>
            </a:r>
          </a:p>
        </p:txBody>
      </p:sp>
      <p:grpSp>
        <p:nvGrpSpPr>
          <p:cNvPr id="16" name="Group 15" descr="Private schools">
            <a:extLst>
              <a:ext uri="{FF2B5EF4-FFF2-40B4-BE49-F238E27FC236}">
                <a16:creationId xmlns:a16="http://schemas.microsoft.com/office/drawing/2014/main" id="{0DF40C09-8515-4F67-8A75-59F2EC6152E7}"/>
              </a:ext>
            </a:extLst>
          </p:cNvPr>
          <p:cNvGrpSpPr/>
          <p:nvPr/>
        </p:nvGrpSpPr>
        <p:grpSpPr>
          <a:xfrm>
            <a:off x="3054437" y="5606393"/>
            <a:ext cx="8905704" cy="562933"/>
            <a:chOff x="3061061" y="4335544"/>
            <a:chExt cx="8905704" cy="809459"/>
          </a:xfrm>
        </p:grpSpPr>
        <p:sp>
          <p:nvSpPr>
            <p:cNvPr id="17" name="矩形 13">
              <a:extLst>
                <a:ext uri="{FF2B5EF4-FFF2-40B4-BE49-F238E27FC236}">
                  <a16:creationId xmlns:a16="http://schemas.microsoft.com/office/drawing/2014/main" id="{5B2A9D73-2AA3-4129-8F2C-4F1C737DDDB2}"/>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chemeClr val="tx1"/>
                  </a:solidFill>
                  <a:latin typeface="Segoe SemiBold" panose="020B0703040204020203" pitchFamily="34" charset="0"/>
                  <a:cs typeface="Segoe SemiBold" panose="020B0703040204020203" pitchFamily="34" charset="0"/>
                </a:rPr>
                <a:t>05</a:t>
              </a:r>
              <a:endParaRPr lang="zh-CN" altLang="en-US" sz="2700">
                <a:solidFill>
                  <a:schemeClr val="tx1"/>
                </a:solidFill>
                <a:latin typeface="Segoe SemiBold" panose="020B0703040204020203" pitchFamily="34" charset="0"/>
                <a:cs typeface="Segoe SemiBold" panose="020B0703040204020203" pitchFamily="34" charset="0"/>
              </a:endParaRPr>
            </a:p>
          </p:txBody>
        </p:sp>
        <p:sp>
          <p:nvSpPr>
            <p:cNvPr id="19" name="文本框 14">
              <a:extLst>
                <a:ext uri="{FF2B5EF4-FFF2-40B4-BE49-F238E27FC236}">
                  <a16:creationId xmlns:a16="http://schemas.microsoft.com/office/drawing/2014/main" id="{0272BBC7-EF2E-4DE5-A221-E8B8AAC0224D}"/>
                </a:ext>
              </a:extLst>
            </p:cNvPr>
            <p:cNvSpPr txBox="1"/>
            <p:nvPr/>
          </p:nvSpPr>
          <p:spPr>
            <a:xfrm>
              <a:off x="4051857" y="4348518"/>
              <a:ext cx="7914908" cy="758673"/>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a:solidFill>
                    <a:srgbClr val="002060"/>
                  </a:solidFill>
                </a:rPr>
                <a:t>Resources and Next Steps</a:t>
              </a:r>
              <a:endParaRPr lang="zh-CN" altLang="en-US" sz="2700">
                <a:solidFill>
                  <a:srgbClr val="002060"/>
                </a:solidFill>
              </a:endParaRPr>
            </a:p>
          </p:txBody>
        </p:sp>
      </p:grpSp>
    </p:spTree>
    <p:extLst>
      <p:ext uri="{BB962C8B-B14F-4D97-AF65-F5344CB8AC3E}">
        <p14:creationId xmlns:p14="http://schemas.microsoft.com/office/powerpoint/2010/main" val="8700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41D8-3695-435B-82BB-2AB157C718E2}"/>
              </a:ext>
            </a:extLst>
          </p:cNvPr>
          <p:cNvSpPr>
            <a:spLocks noGrp="1"/>
          </p:cNvSpPr>
          <p:nvPr>
            <p:ph type="title"/>
          </p:nvPr>
        </p:nvSpPr>
        <p:spPr/>
        <p:txBody>
          <a:bodyPr/>
          <a:lstStyle/>
          <a:p>
            <a:r>
              <a:rPr lang="en-US"/>
              <a:t>Poll!</a:t>
            </a:r>
          </a:p>
        </p:txBody>
      </p:sp>
      <p:sp>
        <p:nvSpPr>
          <p:cNvPr id="3" name="Content Placeholder 2">
            <a:extLst>
              <a:ext uri="{FF2B5EF4-FFF2-40B4-BE49-F238E27FC236}">
                <a16:creationId xmlns:a16="http://schemas.microsoft.com/office/drawing/2014/main" id="{24F10F85-B0F7-4E49-B057-16AF22A5D4AF}"/>
              </a:ext>
            </a:extLst>
          </p:cNvPr>
          <p:cNvSpPr>
            <a:spLocks noGrp="1"/>
          </p:cNvSpPr>
          <p:nvPr>
            <p:ph idx="1"/>
          </p:nvPr>
        </p:nvSpPr>
        <p:spPr>
          <a:xfrm>
            <a:off x="567743" y="2102177"/>
            <a:ext cx="11370972" cy="4177972"/>
          </a:xfrm>
        </p:spPr>
        <p:txBody>
          <a:bodyPr vert="horz" lIns="91440" tIns="45720" rIns="91440" bIns="45720" rtlCol="0" anchor="t">
            <a:noAutofit/>
          </a:bodyPr>
          <a:lstStyle/>
          <a:p>
            <a:r>
              <a:rPr lang="en-US">
                <a:solidFill>
                  <a:srgbClr val="002060"/>
                </a:solidFill>
                <a:latin typeface="Segoe UI"/>
                <a:cs typeface="Segoe UI"/>
              </a:rPr>
              <a:t>Are you considering joining a consortium for the purposes of receiving Title IIIA funds?</a:t>
            </a:r>
          </a:p>
        </p:txBody>
      </p:sp>
      <p:sp>
        <p:nvSpPr>
          <p:cNvPr id="4" name="Slide Number Placeholder 3">
            <a:extLst>
              <a:ext uri="{FF2B5EF4-FFF2-40B4-BE49-F238E27FC236}">
                <a16:creationId xmlns:a16="http://schemas.microsoft.com/office/drawing/2014/main" id="{3BC6281B-6512-48A8-AC16-7A30DB12DCCE}"/>
              </a:ext>
            </a:extLst>
          </p:cNvPr>
          <p:cNvSpPr>
            <a:spLocks noGrp="1"/>
          </p:cNvSpPr>
          <p:nvPr>
            <p:ph type="sldNum" sz="quarter" idx="12"/>
          </p:nvPr>
        </p:nvSpPr>
        <p:spPr/>
        <p:txBody>
          <a:bodyPr/>
          <a:lstStyle/>
          <a:p>
            <a:endParaRPr lang="zh-CN" altLang="en-US"/>
          </a:p>
        </p:txBody>
      </p:sp>
      <p:pic>
        <p:nvPicPr>
          <p:cNvPr id="6" name="Graphic 5" descr="Checklist with solid fill">
            <a:extLst>
              <a:ext uri="{FF2B5EF4-FFF2-40B4-BE49-F238E27FC236}">
                <a16:creationId xmlns:a16="http://schemas.microsoft.com/office/drawing/2014/main" id="{88EE448A-E237-4B08-84FA-D7D9240425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8161" y="2978869"/>
            <a:ext cx="3401669" cy="3401669"/>
          </a:xfrm>
          <a:prstGeom prst="rect">
            <a:avLst/>
          </a:prstGeom>
        </p:spPr>
      </p:pic>
    </p:spTree>
    <p:extLst>
      <p:ext uri="{BB962C8B-B14F-4D97-AF65-F5344CB8AC3E}">
        <p14:creationId xmlns:p14="http://schemas.microsoft.com/office/powerpoint/2010/main" val="287339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Overview">
            <a:extLst>
              <a:ext uri="{FF2B5EF4-FFF2-40B4-BE49-F238E27FC236}">
                <a16:creationId xmlns:a16="http://schemas.microsoft.com/office/drawing/2014/main" id="{CEAD6C31-03E7-4F88-BCE4-69E505D17575}"/>
              </a:ext>
            </a:extLst>
          </p:cNvPr>
          <p:cNvGrpSpPr/>
          <p:nvPr/>
        </p:nvGrpSpPr>
        <p:grpSpPr>
          <a:xfrm>
            <a:off x="676293" y="2508508"/>
            <a:ext cx="8905701" cy="575071"/>
            <a:chOff x="3061064" y="171329"/>
            <a:chExt cx="8905701" cy="826913"/>
          </a:xfrm>
        </p:grpSpPr>
        <p:sp>
          <p:nvSpPr>
            <p:cNvPr id="5" name="矩形 7">
              <a:extLst>
                <a:ext uri="{FF2B5EF4-FFF2-40B4-BE49-F238E27FC236}">
                  <a16:creationId xmlns:a16="http://schemas.microsoft.com/office/drawing/2014/main" id="{5CC095C3-CC0B-43A2-A5AE-B192DF8E6D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a:solidFill>
                    <a:schemeClr val="tx1"/>
                  </a:solidFill>
                  <a:latin typeface="Segoe SemiBold" panose="020B0703040204020203" pitchFamily="34" charset="0"/>
                  <a:cs typeface="Segoe SemiBold" panose="020B0703040204020203" pitchFamily="34" charset="0"/>
                </a:rPr>
                <a:t>01</a:t>
              </a:r>
              <a:endParaRPr lang="zh-CN" altLang="en-US" sz="2800">
                <a:solidFill>
                  <a:schemeClr val="tx1"/>
                </a:solidFill>
                <a:latin typeface="Segoe SemiBold" panose="020B0703040204020203" pitchFamily="34" charset="0"/>
                <a:cs typeface="Segoe SemiBold" panose="020B0703040204020203" pitchFamily="34" charset="0"/>
              </a:endParaRPr>
            </a:p>
          </p:txBody>
        </p:sp>
        <p:sp>
          <p:nvSpPr>
            <p:cNvPr id="6" name="文本框 8">
              <a:extLst>
                <a:ext uri="{FF2B5EF4-FFF2-40B4-BE49-F238E27FC236}">
                  <a16:creationId xmlns:a16="http://schemas.microsoft.com/office/drawing/2014/main" id="{EA236125-18F6-4161-BA88-CD97151DE502}"/>
                </a:ext>
              </a:extLst>
            </p:cNvPr>
            <p:cNvSpPr txBox="1"/>
            <p:nvPr/>
          </p:nvSpPr>
          <p:spPr>
            <a:xfrm>
              <a:off x="3985355" y="171329"/>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2800">
                <a:solidFill>
                  <a:srgbClr val="002060"/>
                </a:solidFill>
              </a:endParaRPr>
            </a:p>
          </p:txBody>
        </p:sp>
      </p:grpSp>
      <p:sp>
        <p:nvSpPr>
          <p:cNvPr id="2" name="Title 1">
            <a:extLst>
              <a:ext uri="{FF2B5EF4-FFF2-40B4-BE49-F238E27FC236}">
                <a16:creationId xmlns:a16="http://schemas.microsoft.com/office/drawing/2014/main" id="{44AB076A-DBA8-3CE1-7BC0-3F77176D7ACB}"/>
              </a:ext>
            </a:extLst>
          </p:cNvPr>
          <p:cNvSpPr>
            <a:spLocks noGrp="1"/>
          </p:cNvSpPr>
          <p:nvPr>
            <p:ph type="title" idx="4294967295"/>
          </p:nvPr>
        </p:nvSpPr>
        <p:spPr>
          <a:xfrm>
            <a:off x="1485751" y="2562153"/>
            <a:ext cx="10515600" cy="1042852"/>
          </a:xfrm>
        </p:spPr>
        <p:txBody>
          <a:bodyPr>
            <a:normAutofit fontScale="90000"/>
          </a:bodyPr>
          <a:lstStyle/>
          <a:p>
            <a:r>
              <a:rPr lang="en-US">
                <a:solidFill>
                  <a:srgbClr val="333399"/>
                </a:solidFill>
              </a:rPr>
              <a:t>Title IIIA Consortia Eligibility and Definitions</a:t>
            </a:r>
          </a:p>
          <a:p>
            <a:endParaRPr lang="en-US"/>
          </a:p>
        </p:txBody>
      </p:sp>
    </p:spTree>
    <p:extLst>
      <p:ext uri="{BB962C8B-B14F-4D97-AF65-F5344CB8AC3E}">
        <p14:creationId xmlns:p14="http://schemas.microsoft.com/office/powerpoint/2010/main" val="13503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a:r>
              <a:rPr lang="en-US"/>
              <a:t>Forming a Title IIIA Consortium</a:t>
            </a:r>
          </a:p>
        </p:txBody>
      </p:sp>
      <p:sp>
        <p:nvSpPr>
          <p:cNvPr id="2" name="Content Placeholder 1"/>
          <p:cNvSpPr>
            <a:spLocks noGrp="1"/>
          </p:cNvSpPr>
          <p:nvPr>
            <p:ph idx="1"/>
          </p:nvPr>
        </p:nvSpPr>
        <p:spPr>
          <a:xfrm>
            <a:off x="410514" y="2227097"/>
            <a:ext cx="11370972" cy="3868903"/>
          </a:xfrm>
        </p:spPr>
        <p:txBody>
          <a:bodyPr/>
          <a:lstStyle/>
          <a:p>
            <a:r>
              <a:rPr lang="en-US" sz="2800">
                <a:solidFill>
                  <a:srgbClr val="002060"/>
                </a:solidFill>
                <a:latin typeface="+mn-lt"/>
              </a:rPr>
              <a:t>Under Title IIIA, an "eligible entity," for purposes of receiving a subgrant is defined as "one or more LEAs" </a:t>
            </a:r>
          </a:p>
          <a:p>
            <a:r>
              <a:rPr lang="en-US" sz="2800">
                <a:solidFill>
                  <a:srgbClr val="002060"/>
                </a:solidFill>
                <a:latin typeface="+mn-lt"/>
              </a:rPr>
              <a:t>Title IIIA funds are awarded to districts or consortia of districts based on their eligibility to receive an allocation equal to or greater than $10,000, based on the calculated per-pupil amount (per SIMS data)</a:t>
            </a:r>
          </a:p>
          <a:p>
            <a:r>
              <a:rPr lang="en-US" sz="2800">
                <a:solidFill>
                  <a:srgbClr val="002060"/>
                </a:solidFill>
                <a:latin typeface="+mn-lt"/>
              </a:rPr>
              <a:t>Districts interested in forming a consortium for Title IIIA purposes must submit </a:t>
            </a:r>
            <a:r>
              <a:rPr lang="en-US" sz="2800" b="1">
                <a:solidFill>
                  <a:srgbClr val="002060"/>
                </a:solidFill>
                <a:latin typeface="+mn-lt"/>
              </a:rPr>
              <a:t>Intent to Participate by 6/12/2023 via GEM$</a:t>
            </a:r>
          </a:p>
        </p:txBody>
      </p:sp>
      <p:sp>
        <p:nvSpPr>
          <p:cNvPr id="4" name="Slide Number Placeholder 3"/>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7997405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0182-AC7A-4B37-870E-77C691E9BFE4}"/>
              </a:ext>
            </a:extLst>
          </p:cNvPr>
          <p:cNvSpPr>
            <a:spLocks noGrp="1"/>
          </p:cNvSpPr>
          <p:nvPr>
            <p:ph type="title"/>
          </p:nvPr>
        </p:nvSpPr>
        <p:spPr/>
        <p:txBody>
          <a:bodyPr/>
          <a:lstStyle/>
          <a:p>
            <a:r>
              <a:rPr lang="en-US"/>
              <a:t>Title IIIA Consortia Requirements</a:t>
            </a:r>
          </a:p>
        </p:txBody>
      </p:sp>
      <p:sp>
        <p:nvSpPr>
          <p:cNvPr id="3" name="Content Placeholder 2">
            <a:extLst>
              <a:ext uri="{FF2B5EF4-FFF2-40B4-BE49-F238E27FC236}">
                <a16:creationId xmlns:a16="http://schemas.microsoft.com/office/drawing/2014/main" id="{5C1B4857-BCD6-423F-B2F7-6EC2B8446025}"/>
              </a:ext>
            </a:extLst>
          </p:cNvPr>
          <p:cNvSpPr>
            <a:spLocks noGrp="1"/>
          </p:cNvSpPr>
          <p:nvPr>
            <p:ph idx="1"/>
          </p:nvPr>
        </p:nvSpPr>
        <p:spPr>
          <a:xfrm>
            <a:off x="328689" y="2173274"/>
            <a:ext cx="11806989" cy="4684726"/>
          </a:xfrm>
        </p:spPr>
        <p:txBody>
          <a:bodyPr/>
          <a:lstStyle/>
          <a:p>
            <a:pPr marL="0" indent="0">
              <a:spcBef>
                <a:spcPts val="280"/>
              </a:spcBef>
              <a:buNone/>
            </a:pPr>
            <a:r>
              <a:rPr lang="en-US" sz="2800">
                <a:solidFill>
                  <a:srgbClr val="002060"/>
                </a:solidFill>
                <a:latin typeface="+mn-lt"/>
                <a:ea typeface="Calibri" panose="020F0502020204030204" pitchFamily="34" charset="0"/>
                <a:cs typeface="Arial" panose="020B0604020202020204" pitchFamily="34" charset="0"/>
              </a:rPr>
              <a:t>A consortium must follow the same Title IIIA requirements in carrying out a subgrant as any other Title IIIA subgrantee: </a:t>
            </a:r>
          </a:p>
          <a:p>
            <a:pPr>
              <a:spcBef>
                <a:spcPts val="280"/>
              </a:spcBef>
              <a:buFont typeface="Wingdings" panose="05000000000000000000" pitchFamily="2" charset="2"/>
              <a:buChar char="ü"/>
            </a:pPr>
            <a:r>
              <a:rPr lang="en-US" sz="2800">
                <a:solidFill>
                  <a:srgbClr val="002060"/>
                </a:solidFill>
                <a:latin typeface="+mn-lt"/>
                <a:ea typeface="Calibri" panose="020F0502020204030204" pitchFamily="34" charset="0"/>
                <a:cs typeface="Arial" panose="020B0604020202020204" pitchFamily="34" charset="0"/>
              </a:rPr>
              <a:t> Increase the English proficiency of ELs by providing supplemental effective language instruction</a:t>
            </a:r>
          </a:p>
          <a:p>
            <a:pPr>
              <a:spcBef>
                <a:spcPts val="280"/>
              </a:spcBef>
              <a:buFont typeface="Wingdings" panose="05000000000000000000" pitchFamily="2" charset="2"/>
              <a:buChar char="ü"/>
            </a:pPr>
            <a:r>
              <a:rPr lang="en-US" sz="2800">
                <a:solidFill>
                  <a:srgbClr val="002060"/>
                </a:solidFill>
                <a:latin typeface="+mn-lt"/>
                <a:ea typeface="Calibri" panose="020F0502020204030204" pitchFamily="34" charset="0"/>
                <a:cs typeface="Arial" panose="020B0604020202020204" pitchFamily="34" charset="0"/>
              </a:rPr>
              <a:t> Provide effective professional development</a:t>
            </a:r>
          </a:p>
          <a:p>
            <a:pPr>
              <a:spcBef>
                <a:spcPts val="280"/>
              </a:spcBef>
              <a:buFont typeface="Wingdings" panose="05000000000000000000" pitchFamily="2" charset="2"/>
              <a:buChar char="ü"/>
            </a:pPr>
            <a:r>
              <a:rPr lang="en-US" sz="2800">
                <a:solidFill>
                  <a:srgbClr val="002060"/>
                </a:solidFill>
                <a:latin typeface="+mn-lt"/>
                <a:ea typeface="Calibri" panose="020F0502020204030204" pitchFamily="34" charset="0"/>
                <a:cs typeface="Arial" panose="020B0604020202020204" pitchFamily="34" charset="0"/>
              </a:rPr>
              <a:t> Provide effective parental engagement strategies and activities for ELs families</a:t>
            </a:r>
          </a:p>
          <a:p>
            <a:pPr marL="0" indent="0">
              <a:spcBef>
                <a:spcPts val="280"/>
              </a:spcBef>
              <a:buNone/>
            </a:pPr>
            <a:endParaRPr lang="en-US" sz="2800">
              <a:solidFill>
                <a:srgbClr val="002060"/>
              </a:solidFill>
              <a:latin typeface="+mn-lt"/>
              <a:ea typeface="Calibri" panose="020F0502020204030204" pitchFamily="34" charset="0"/>
              <a:cs typeface="Arial" panose="020B0604020202020204" pitchFamily="34" charset="0"/>
            </a:endParaRPr>
          </a:p>
          <a:p>
            <a:pPr marL="0" indent="0">
              <a:spcBef>
                <a:spcPts val="280"/>
              </a:spcBef>
              <a:buNone/>
            </a:pPr>
            <a:r>
              <a:rPr lang="en-US" sz="2000">
                <a:solidFill>
                  <a:srgbClr val="002060"/>
                </a:solidFill>
                <a:latin typeface="+mn-lt"/>
                <a:ea typeface="Calibri" panose="020F0502020204030204" pitchFamily="34" charset="0"/>
                <a:cs typeface="Arial" panose="020B0604020202020204" pitchFamily="34" charset="0"/>
              </a:rPr>
              <a:t>Title III, Section 3115(c).  </a:t>
            </a:r>
          </a:p>
          <a:p>
            <a:pPr marL="0" indent="0">
              <a:spcBef>
                <a:spcPts val="280"/>
              </a:spcBef>
              <a:buNone/>
            </a:pPr>
            <a:endParaRPr lang="en-US" sz="2800">
              <a:solidFill>
                <a:srgbClr val="002060"/>
              </a:solidFill>
              <a:latin typeface="+mn-l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51E16D-09B6-4ADB-A032-987AF33CD5E4}"/>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37073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a:t>Types of Title IIIA Consortia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2104083"/>
            <a:ext cx="11370972" cy="4048411"/>
          </a:xfrm>
        </p:spPr>
        <p:txBody>
          <a:bodyPr/>
          <a:lstStyle/>
          <a:p>
            <a:r>
              <a:rPr lang="en-US" sz="2800">
                <a:solidFill>
                  <a:srgbClr val="002060"/>
                </a:solidFill>
                <a:latin typeface="+mn-lt"/>
              </a:rPr>
              <a:t>LEAs may apply for Title IIIA funds in a consortium with only one or two other districts, as long as they have one district serve as a fiscal lead</a:t>
            </a:r>
          </a:p>
          <a:p>
            <a:r>
              <a:rPr lang="en-US" sz="2800">
                <a:solidFill>
                  <a:srgbClr val="002060"/>
                </a:solidFill>
                <a:latin typeface="+mn-lt"/>
              </a:rPr>
              <a:t>LEAs may also apply with multiple consortia districts with a collaborative as a fiscal lead agency </a:t>
            </a:r>
          </a:p>
          <a:p>
            <a:pPr marL="0" indent="0">
              <a:buNone/>
            </a:pPr>
            <a:endParaRPr lang="en-US" sz="1000">
              <a:solidFill>
                <a:srgbClr val="002060"/>
              </a:solidFill>
              <a:latin typeface="+mn-lt"/>
            </a:endParaRPr>
          </a:p>
          <a:p>
            <a:pPr marL="0" indent="0">
              <a:buNone/>
            </a:pPr>
            <a:r>
              <a:rPr lang="en-US" sz="2800" b="1">
                <a:solidFill>
                  <a:srgbClr val="002060"/>
                </a:solidFill>
                <a:latin typeface="+mn-lt"/>
              </a:rPr>
              <a:t>Reminder</a:t>
            </a:r>
            <a:r>
              <a:rPr lang="en-US" sz="2800">
                <a:solidFill>
                  <a:srgbClr val="002060"/>
                </a:solidFill>
                <a:latin typeface="+mn-lt"/>
              </a:rPr>
              <a:t>: The fiscal lead agency is responsible for submitting the completed Title IIIA application to DESE, for receiving and managing grant funds, and must meet all responsibilities of the fiscal lead agency. The fiscal lead is also  responsible for delivering all Title IIIA grant services. </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30857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Fiscal Procedures">
            <a:extLst>
              <a:ext uri="{FF2B5EF4-FFF2-40B4-BE49-F238E27FC236}">
                <a16:creationId xmlns:a16="http://schemas.microsoft.com/office/drawing/2014/main" id="{91A1EFB3-5E2A-41D7-A8EE-E31FEEDCE0B5}"/>
              </a:ext>
            </a:extLst>
          </p:cNvPr>
          <p:cNvGrpSpPr/>
          <p:nvPr/>
        </p:nvGrpSpPr>
        <p:grpSpPr>
          <a:xfrm>
            <a:off x="1922072" y="3093558"/>
            <a:ext cx="8839200" cy="562933"/>
            <a:chOff x="3061063" y="1873080"/>
            <a:chExt cx="8839200" cy="809459"/>
          </a:xfrm>
        </p:grpSpPr>
        <p:sp>
          <p:nvSpPr>
            <p:cNvPr id="9" name="矩形 9">
              <a:extLst>
                <a:ext uri="{FF2B5EF4-FFF2-40B4-BE49-F238E27FC236}">
                  <a16:creationId xmlns:a16="http://schemas.microsoft.com/office/drawing/2014/main" id="{6FA314EA-53B3-45AF-9564-2D324760F663}"/>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latin typeface="Segoe SemiBold" panose="020B0703040204020203" pitchFamily="34" charset="0"/>
                  <a:cs typeface="Segoe SemiBold" panose="020B0703040204020203" pitchFamily="34" charset="0"/>
                </a:rPr>
                <a:t>02</a:t>
              </a:r>
              <a:endParaRPr lang="zh-CN" altLang="en-US" sz="2800">
                <a:solidFill>
                  <a:schemeClr val="tx1"/>
                </a:solidFill>
                <a:latin typeface="Segoe SemiBold" panose="020B0703040204020203" pitchFamily="34" charset="0"/>
                <a:cs typeface="Segoe SemiBold" panose="020B0703040204020203" pitchFamily="34" charset="0"/>
              </a:endParaRPr>
            </a:p>
          </p:txBody>
        </p:sp>
        <p:sp>
          <p:nvSpPr>
            <p:cNvPr id="10" name="文本框 10">
              <a:extLst>
                <a:ext uri="{FF2B5EF4-FFF2-40B4-BE49-F238E27FC236}">
                  <a16:creationId xmlns:a16="http://schemas.microsoft.com/office/drawing/2014/main" id="{6E3BD31F-E414-49C3-8BAA-DE2B13260347}"/>
                </a:ext>
              </a:extLst>
            </p:cNvPr>
            <p:cNvSpPr txBox="1"/>
            <p:nvPr/>
          </p:nvSpPr>
          <p:spPr>
            <a:xfrm>
              <a:off x="3985355" y="1873080"/>
              <a:ext cx="7914908"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2800">
                <a:solidFill>
                  <a:srgbClr val="002060"/>
                </a:solidFill>
              </a:endParaRPr>
            </a:p>
          </p:txBody>
        </p:sp>
      </p:grpSp>
      <p:sp>
        <p:nvSpPr>
          <p:cNvPr id="2" name="Title 1">
            <a:extLst>
              <a:ext uri="{FF2B5EF4-FFF2-40B4-BE49-F238E27FC236}">
                <a16:creationId xmlns:a16="http://schemas.microsoft.com/office/drawing/2014/main" id="{79D6DCD1-72A9-2568-796D-D3705B06BD24}"/>
              </a:ext>
            </a:extLst>
          </p:cNvPr>
          <p:cNvSpPr>
            <a:spLocks noGrp="1"/>
          </p:cNvSpPr>
          <p:nvPr>
            <p:ph type="title" idx="4294967295"/>
          </p:nvPr>
        </p:nvSpPr>
        <p:spPr>
          <a:xfrm>
            <a:off x="2731531" y="3429000"/>
            <a:ext cx="10515600" cy="1042852"/>
          </a:xfrm>
        </p:spPr>
        <p:txBody>
          <a:bodyPr>
            <a:normAutofit fontScale="90000"/>
          </a:bodyPr>
          <a:lstStyle/>
          <a:p>
            <a:r>
              <a:rPr lang="en-US">
                <a:solidFill>
                  <a:srgbClr val="333399"/>
                </a:solidFill>
              </a:rPr>
              <a:t>Completing the Memorandum of Understanding</a:t>
            </a:r>
          </a:p>
          <a:p>
            <a:endParaRPr lang="en-US"/>
          </a:p>
        </p:txBody>
      </p:sp>
    </p:spTree>
    <p:extLst>
      <p:ext uri="{BB962C8B-B14F-4D97-AF65-F5344CB8AC3E}">
        <p14:creationId xmlns:p14="http://schemas.microsoft.com/office/powerpoint/2010/main" val="1665270599"/>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5" ma:contentTypeDescription="Create a new document." ma:contentTypeScope="" ma:versionID="1af72b5b26078ec684c014664248f68a">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bb835d52d0cf0a8e73d396e4057f0729"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D53EC1A9-D747-4048-8DCE-A4558AF560C7}">
  <ds:schemaRefs>
    <ds:schemaRef ds:uri="http://schemas.microsoft.com/sharepoint/v3/contenttype/forms"/>
  </ds:schemaRefs>
</ds:datastoreItem>
</file>

<file path=customXml/itemProps2.xml><?xml version="1.0" encoding="utf-8"?>
<ds:datastoreItem xmlns:ds="http://schemas.openxmlformats.org/officeDocument/2006/customXml" ds:itemID="{314F037D-AD5D-499D-9BFD-4B720558C067}">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2855B8-97D8-4A76-A709-4F1FE5B8AF49}">
  <ds:schemaRefs>
    <ds:schemaRef ds:uri="389a8bc7-9684-43e9-9aab-c5b2852bc156"/>
    <ds:schemaRef ds:uri="46f7fc10-315f-4884-8231-57a9c90b9c56"/>
    <ds:schemaRef ds:uri="67cbf261-e971-4a38-83b4-d85e273e70b4"/>
    <ds:schemaRef ds:uri="dc8b17e0-f8b4-452e-b683-2152c77700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10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DESE PowerPoint Template</vt:lpstr>
      <vt:lpstr>Title IIIA English Learner Grant -  Forming and Joining Consortia </vt:lpstr>
      <vt:lpstr>Welcome to the Title III Consortia Webinar!</vt:lpstr>
      <vt:lpstr>Contents</vt:lpstr>
      <vt:lpstr>Poll!</vt:lpstr>
      <vt:lpstr>Title IIIA Consortia Eligibility and Definitions </vt:lpstr>
      <vt:lpstr>Forming a Title IIIA Consortium</vt:lpstr>
      <vt:lpstr>Title IIIA Consortia Requirements</vt:lpstr>
      <vt:lpstr>Types of Title IIIA Consortia </vt:lpstr>
      <vt:lpstr>Completing the Memorandum of Understanding </vt:lpstr>
      <vt:lpstr>Signing a Memorandum of Understanding (MOU) </vt:lpstr>
      <vt:lpstr>Signing a Memorandum of Understanding (MOU) </vt:lpstr>
      <vt:lpstr>Signing a Memorandum of Understanding (MOU) </vt:lpstr>
      <vt:lpstr>Title III Consortia Participants’ Responsibilities  </vt:lpstr>
      <vt:lpstr>Fiscal Lead Responsibilities</vt:lpstr>
      <vt:lpstr>Fiscal Lead Responsibilities</vt:lpstr>
      <vt:lpstr>Fiscal Lead Responsibilities</vt:lpstr>
      <vt:lpstr>Member Districts Responsibilities</vt:lpstr>
      <vt:lpstr>Member Districts Responsibilities for Equitable Services </vt:lpstr>
      <vt:lpstr>Q&amp;A  </vt:lpstr>
      <vt:lpstr>Questions, Comments, &amp; Reactions</vt:lpstr>
      <vt:lpstr>Resources and Next Steps </vt:lpstr>
      <vt:lpstr>Important Resources </vt:lpstr>
      <vt:lpstr>Important Dates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for New Title III Directors</dc:title>
  <dc:creator>DESE</dc:creator>
  <cp:revision>1</cp:revision>
  <cp:lastPrinted>2018-09-13T13:33:51Z</cp:lastPrinted>
  <dcterms:created xsi:type="dcterms:W3CDTF">2018-02-20T13:43:41Z</dcterms:created>
  <dcterms:modified xsi:type="dcterms:W3CDTF">2023-08-04T15:07:51Z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8 2020</vt:lpwstr>
  </property>
  <property fmtid="{D5CDD505-2E9C-101B-9397-08002B2CF9AE}" pid="3" name="ContentTypeId">
    <vt:lpwstr>0x010100A59D2FCE26A5CF42B73DB707666E1E83</vt:lpwstr>
  </property>
  <property fmtid="{D5CDD505-2E9C-101B-9397-08002B2CF9AE}" pid="4" name="MediaServiceImageTags">
    <vt:lpwstr/>
  </property>
</Properties>
</file>