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68" r:id="rId2"/>
    <p:sldId id="37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E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6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hern, Jennifer (DESE)" userId="18e45738-7159-4ace-9080-e7d80f3407f4" providerId="ADAL" clId="{BAAAA849-9136-496A-9FB4-D73C49D50521}"/>
    <pc:docChg chg="custSel addSld delSld modSld">
      <pc:chgData name="Ahern, Jennifer (DESE)" userId="18e45738-7159-4ace-9080-e7d80f3407f4" providerId="ADAL" clId="{BAAAA849-9136-496A-9FB4-D73C49D50521}" dt="2025-05-06T15:07:23.979" v="6" actId="2696"/>
      <pc:docMkLst>
        <pc:docMk/>
      </pc:docMkLst>
      <pc:sldChg chg="addSp new del mod">
        <pc:chgData name="Ahern, Jennifer (DESE)" userId="18e45738-7159-4ace-9080-e7d80f3407f4" providerId="ADAL" clId="{BAAAA849-9136-496A-9FB4-D73C49D50521}" dt="2025-05-06T15:07:23.979" v="6" actId="2696"/>
        <pc:sldMkLst>
          <pc:docMk/>
          <pc:sldMk cId="2912094805" sldId="369"/>
        </pc:sldMkLst>
        <pc:picChg chg="add">
          <ac:chgData name="Ahern, Jennifer (DESE)" userId="18e45738-7159-4ace-9080-e7d80f3407f4" providerId="ADAL" clId="{BAAAA849-9136-496A-9FB4-D73C49D50521}" dt="2025-05-06T15:06:57.387" v="2" actId="22"/>
          <ac:picMkLst>
            <pc:docMk/>
            <pc:sldMk cId="2912094805" sldId="369"/>
            <ac:picMk id="8" creationId="{FEE2BD59-AFB3-D45D-6B8E-E013EA936C5A}"/>
          </ac:picMkLst>
        </pc:picChg>
      </pc:sldChg>
      <pc:sldChg chg="addSp delSp modSp new mod modClrScheme chgLayout">
        <pc:chgData name="Ahern, Jennifer (DESE)" userId="18e45738-7159-4ace-9080-e7d80f3407f4" providerId="ADAL" clId="{BAAAA849-9136-496A-9FB4-D73C49D50521}" dt="2025-05-06T15:07:18.758" v="5" actId="22"/>
        <pc:sldMkLst>
          <pc:docMk/>
          <pc:sldMk cId="3840803446" sldId="370"/>
        </pc:sldMkLst>
        <pc:spChg chg="del">
          <ac:chgData name="Ahern, Jennifer (DESE)" userId="18e45738-7159-4ace-9080-e7d80f3407f4" providerId="ADAL" clId="{BAAAA849-9136-496A-9FB4-D73C49D50521}" dt="2025-05-06T15:07:12.792" v="4" actId="700"/>
          <ac:spMkLst>
            <pc:docMk/>
            <pc:sldMk cId="3840803446" sldId="370"/>
            <ac:spMk id="2" creationId="{DF470A75-2AAA-E587-6BED-620F7A5E72C5}"/>
          </ac:spMkLst>
        </pc:spChg>
        <pc:spChg chg="del">
          <ac:chgData name="Ahern, Jennifer (DESE)" userId="18e45738-7159-4ace-9080-e7d80f3407f4" providerId="ADAL" clId="{BAAAA849-9136-496A-9FB4-D73C49D50521}" dt="2025-05-06T15:07:12.792" v="4" actId="700"/>
          <ac:spMkLst>
            <pc:docMk/>
            <pc:sldMk cId="3840803446" sldId="370"/>
            <ac:spMk id="3" creationId="{BF784E42-6704-DF42-9E05-69E4A58BE99D}"/>
          </ac:spMkLst>
        </pc:spChg>
        <pc:spChg chg="del">
          <ac:chgData name="Ahern, Jennifer (DESE)" userId="18e45738-7159-4ace-9080-e7d80f3407f4" providerId="ADAL" clId="{BAAAA849-9136-496A-9FB4-D73C49D50521}" dt="2025-05-06T15:07:12.792" v="4" actId="700"/>
          <ac:spMkLst>
            <pc:docMk/>
            <pc:sldMk cId="3840803446" sldId="370"/>
            <ac:spMk id="4" creationId="{0A6E6B66-0A93-0F58-E6D0-55B668F6CADB}"/>
          </ac:spMkLst>
        </pc:spChg>
        <pc:spChg chg="mod ord">
          <ac:chgData name="Ahern, Jennifer (DESE)" userId="18e45738-7159-4ace-9080-e7d80f3407f4" providerId="ADAL" clId="{BAAAA849-9136-496A-9FB4-D73C49D50521}" dt="2025-05-06T15:07:12.792" v="4" actId="700"/>
          <ac:spMkLst>
            <pc:docMk/>
            <pc:sldMk cId="3840803446" sldId="370"/>
            <ac:spMk id="5" creationId="{A2575E8D-7F2F-773C-9FF9-63D4EB3A6ECB}"/>
          </ac:spMkLst>
        </pc:spChg>
        <pc:spChg chg="mod ord">
          <ac:chgData name="Ahern, Jennifer (DESE)" userId="18e45738-7159-4ace-9080-e7d80f3407f4" providerId="ADAL" clId="{BAAAA849-9136-496A-9FB4-D73C49D50521}" dt="2025-05-06T15:07:12.792" v="4" actId="700"/>
          <ac:spMkLst>
            <pc:docMk/>
            <pc:sldMk cId="3840803446" sldId="370"/>
            <ac:spMk id="6" creationId="{5B158E34-54F4-02E6-50F6-A12E0EA525DB}"/>
          </ac:spMkLst>
        </pc:spChg>
        <pc:picChg chg="add">
          <ac:chgData name="Ahern, Jennifer (DESE)" userId="18e45738-7159-4ace-9080-e7d80f3407f4" providerId="ADAL" clId="{BAAAA849-9136-496A-9FB4-D73C49D50521}" dt="2025-05-06T15:07:18.758" v="5" actId="22"/>
          <ac:picMkLst>
            <pc:docMk/>
            <pc:sldMk cId="3840803446" sldId="370"/>
            <ac:picMk id="8" creationId="{0581A150-F8AF-6770-66D8-04C757AF6C08}"/>
          </ac:picMkLst>
        </pc:picChg>
      </pc:sldChg>
      <pc:sldChg chg="del">
        <pc:chgData name="Ahern, Jennifer (DESE)" userId="18e45738-7159-4ace-9080-e7d80f3407f4" providerId="ADAL" clId="{BAAAA849-9136-496A-9FB4-D73C49D50521}" dt="2025-05-06T15:06:22.689" v="0" actId="47"/>
        <pc:sldMkLst>
          <pc:docMk/>
          <pc:sldMk cId="2866121872" sldId="40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C53DB-B598-42A0-9C04-6051C88E5C82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eGrants LEA Training Module 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02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7479-777C-4520-94C2-1D5CA28E952B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eGrants LEA Training Module 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685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6FCC2-4930-4203-AFFA-148926CF7BAE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eGrants LEA Training Module 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62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7967-56E6-4A65-88F7-B69936D3BBCE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eGrants LEA Training Module 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229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0688-8652-4822-8378-7B433C5D34E1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eGrants LEA Training Module 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25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2DAA-C9E6-410C-825C-986451F5698D}" type="datetime1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eGrants LEA Training Module 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72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3DE41-B8AD-427C-A744-D8A35C2911E0}" type="datetime1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eGrants LEA Training Module 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00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D001E-D971-47ED-934D-919A61C59BD9}" type="datetime1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eGrants LEA Training Module 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510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9C589-7DB9-4DC5-B3BC-91417319B695}" type="datetime1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eGrants LEA Training Module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958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D21A9-8BD1-405D-8E2B-C70532825621}" type="datetime1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eGrants LEA Training Module 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93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F54B2-A12A-4C53-812D-9A1AFAD538AF}" type="datetime1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eGrants LEA Training Module 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026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7D30F-B0B6-4AD9-B933-7A6AEB5567C7}" type="datetime1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eGrants LEA Training Module 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2228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56470" y="6300223"/>
            <a:ext cx="10527231" cy="283457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lang="en-US" b="1" dirty="0">
                <a:solidFill>
                  <a:schemeClr val="bg2">
                    <a:lumMod val="50000"/>
                  </a:schemeClr>
                </a:solidFill>
                <a:latin typeface="Calibri"/>
              </a:rPr>
              <a:t>*This workflow applies to entitlement, targeted, and continuation grants, as well as revisions (</a:t>
            </a:r>
            <a:r>
              <a:rPr lang="en-US" b="1" dirty="0" err="1">
                <a:solidFill>
                  <a:schemeClr val="bg2">
                    <a:lumMod val="50000"/>
                  </a:schemeClr>
                </a:solidFill>
                <a:latin typeface="Calibri"/>
              </a:rPr>
              <a:t>fka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  <a:latin typeface="Calibri"/>
              </a:rPr>
              <a:t> amendments) to both entitlement and competitive grants.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</a:t>
            </a:fld>
            <a:endParaRPr lang="en-US" dirty="0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3" name="Flowchart: Process 12">
            <a:extLst>
              <a:ext uri="{FF2B5EF4-FFF2-40B4-BE49-F238E27FC236}">
                <a16:creationId xmlns:a16="http://schemas.microsoft.com/office/drawing/2014/main" id="{CF42E082-DC43-4056-8420-04A7D37DB006}"/>
              </a:ext>
            </a:extLst>
          </p:cNvPr>
          <p:cNvSpPr/>
          <p:nvPr/>
        </p:nvSpPr>
        <p:spPr>
          <a:xfrm>
            <a:off x="4998720" y="402036"/>
            <a:ext cx="1874520" cy="640080"/>
          </a:xfrm>
          <a:prstGeom prst="flowChartProcess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Application/Revision Started</a:t>
            </a:r>
          </a:p>
        </p:txBody>
      </p:sp>
      <p:sp>
        <p:nvSpPr>
          <p:cNvPr id="14" name="Flowchart: Process 13">
            <a:extLst>
              <a:ext uri="{FF2B5EF4-FFF2-40B4-BE49-F238E27FC236}">
                <a16:creationId xmlns:a16="http://schemas.microsoft.com/office/drawing/2014/main" id="{48697599-3DF3-4449-B894-CCFD74041A2F}"/>
              </a:ext>
            </a:extLst>
          </p:cNvPr>
          <p:cNvSpPr/>
          <p:nvPr/>
        </p:nvSpPr>
        <p:spPr>
          <a:xfrm>
            <a:off x="4998720" y="1188720"/>
            <a:ext cx="1874520" cy="640080"/>
          </a:xfrm>
          <a:prstGeom prst="flowChartProcess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 </a:t>
            </a:r>
            <a:r>
              <a:rPr lang="en-US" sz="1200" err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Grantwriter</a:t>
            </a:r>
            <a:r>
              <a:rPr lang="en-US" sz="120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Submitted</a:t>
            </a:r>
          </a:p>
        </p:txBody>
      </p:sp>
      <p:sp>
        <p:nvSpPr>
          <p:cNvPr id="16" name="Flowchart: Process 15">
            <a:extLst>
              <a:ext uri="{FF2B5EF4-FFF2-40B4-BE49-F238E27FC236}">
                <a16:creationId xmlns:a16="http://schemas.microsoft.com/office/drawing/2014/main" id="{5233553D-A465-4553-AF20-D619F9CE79E7}"/>
              </a:ext>
            </a:extLst>
          </p:cNvPr>
          <p:cNvSpPr/>
          <p:nvPr/>
        </p:nvSpPr>
        <p:spPr>
          <a:xfrm>
            <a:off x="4998720" y="1981200"/>
            <a:ext cx="1874520" cy="640080"/>
          </a:xfrm>
          <a:prstGeom prst="flowChartProcess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 Fiscal Representative Approved</a:t>
            </a:r>
          </a:p>
        </p:txBody>
      </p:sp>
      <p:sp>
        <p:nvSpPr>
          <p:cNvPr id="17" name="Flowchart: Process 16">
            <a:extLst>
              <a:ext uri="{FF2B5EF4-FFF2-40B4-BE49-F238E27FC236}">
                <a16:creationId xmlns:a16="http://schemas.microsoft.com/office/drawing/2014/main" id="{17292311-EE93-4D10-BBDC-3E6D2F5562F7}"/>
              </a:ext>
            </a:extLst>
          </p:cNvPr>
          <p:cNvSpPr/>
          <p:nvPr/>
        </p:nvSpPr>
        <p:spPr>
          <a:xfrm>
            <a:off x="4998720" y="4495800"/>
            <a:ext cx="1874520" cy="640080"/>
          </a:xfrm>
          <a:prstGeom prst="flowChartProcess">
            <a:avLst/>
          </a:prstGeom>
          <a:solidFill>
            <a:srgbClr val="C5E0B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 Program Approved</a:t>
            </a:r>
          </a:p>
        </p:txBody>
      </p:sp>
      <p:sp>
        <p:nvSpPr>
          <p:cNvPr id="18" name="Flowchart: Process 17">
            <a:extLst>
              <a:ext uri="{FF2B5EF4-FFF2-40B4-BE49-F238E27FC236}">
                <a16:creationId xmlns:a16="http://schemas.microsoft.com/office/drawing/2014/main" id="{BB7B565E-CC1E-4715-AA06-B9D333971799}"/>
              </a:ext>
            </a:extLst>
          </p:cNvPr>
          <p:cNvSpPr/>
          <p:nvPr/>
        </p:nvSpPr>
        <p:spPr>
          <a:xfrm>
            <a:off x="4998720" y="5376862"/>
            <a:ext cx="1874520" cy="642938"/>
          </a:xfrm>
          <a:prstGeom prst="flowChartProcess">
            <a:avLst/>
          </a:prstGeom>
          <a:solidFill>
            <a:srgbClr val="C5E0B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 Fiscal Budget Approved</a:t>
            </a:r>
          </a:p>
        </p:txBody>
      </p:sp>
      <p:sp>
        <p:nvSpPr>
          <p:cNvPr id="19" name="Flowchart: Process 18">
            <a:extLst>
              <a:ext uri="{FF2B5EF4-FFF2-40B4-BE49-F238E27FC236}">
                <a16:creationId xmlns:a16="http://schemas.microsoft.com/office/drawing/2014/main" id="{0C76AF6D-C26F-4511-8686-3F38714167E2}"/>
              </a:ext>
            </a:extLst>
          </p:cNvPr>
          <p:cNvSpPr/>
          <p:nvPr/>
        </p:nvSpPr>
        <p:spPr>
          <a:xfrm>
            <a:off x="4997450" y="3627120"/>
            <a:ext cx="1874520" cy="640080"/>
          </a:xfrm>
          <a:prstGeom prst="flowChartProcess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 Superintendent Approved</a:t>
            </a:r>
          </a:p>
        </p:txBody>
      </p:sp>
      <p:sp>
        <p:nvSpPr>
          <p:cNvPr id="25" name="Flowchart: Process 24">
            <a:extLst>
              <a:ext uri="{FF2B5EF4-FFF2-40B4-BE49-F238E27FC236}">
                <a16:creationId xmlns:a16="http://schemas.microsoft.com/office/drawing/2014/main" id="{F2202C1B-4E43-41AF-BE68-5B117E3F8385}"/>
              </a:ext>
            </a:extLst>
          </p:cNvPr>
          <p:cNvSpPr/>
          <p:nvPr/>
        </p:nvSpPr>
        <p:spPr>
          <a:xfrm>
            <a:off x="2325687" y="2073512"/>
            <a:ext cx="1874520" cy="640080"/>
          </a:xfrm>
          <a:prstGeom prst="flowChartProcess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not approved, returns to LEA Grantw</a:t>
            </a:r>
            <a:r>
              <a:rPr lang="en-US" sz="12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riter</a:t>
            </a:r>
          </a:p>
        </p:txBody>
      </p:sp>
      <p:sp>
        <p:nvSpPr>
          <p:cNvPr id="29" name="Flowchart: Process 28">
            <a:extLst>
              <a:ext uri="{FF2B5EF4-FFF2-40B4-BE49-F238E27FC236}">
                <a16:creationId xmlns:a16="http://schemas.microsoft.com/office/drawing/2014/main" id="{C7C84B8E-9B4D-401E-8027-8A6D41FD4E50}"/>
              </a:ext>
            </a:extLst>
          </p:cNvPr>
          <p:cNvSpPr/>
          <p:nvPr/>
        </p:nvSpPr>
        <p:spPr>
          <a:xfrm>
            <a:off x="8020050" y="4846320"/>
            <a:ext cx="1874520" cy="640080"/>
          </a:xfrm>
          <a:prstGeom prst="flowChartProcess">
            <a:avLst/>
          </a:prstGeom>
          <a:solidFill>
            <a:srgbClr val="C5E0B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not approved, returns to DESE Program Reviewer</a:t>
            </a:r>
            <a:endParaRPr lang="en-US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Flowchart: Process 30">
            <a:extLst>
              <a:ext uri="{FF2B5EF4-FFF2-40B4-BE49-F238E27FC236}">
                <a16:creationId xmlns:a16="http://schemas.microsoft.com/office/drawing/2014/main" id="{6AA5F6DB-5E74-4155-B5BE-066D7213FFD6}"/>
              </a:ext>
            </a:extLst>
          </p:cNvPr>
          <p:cNvSpPr/>
          <p:nvPr/>
        </p:nvSpPr>
        <p:spPr>
          <a:xfrm>
            <a:off x="4998720" y="2788920"/>
            <a:ext cx="1874520" cy="640080"/>
          </a:xfrm>
          <a:prstGeom prst="flowChartProcess">
            <a:avLst/>
          </a:prstGeom>
          <a:solidFill>
            <a:srgbClr val="C5E0B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 Program Reviewed</a:t>
            </a:r>
          </a:p>
        </p:txBody>
      </p: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7284C337-72E7-471F-9642-992317C55D6A}"/>
              </a:ext>
            </a:extLst>
          </p:cNvPr>
          <p:cNvCxnSpPr>
            <a:stCxn id="25" idx="0"/>
            <a:endCxn id="14" idx="1"/>
          </p:cNvCxnSpPr>
          <p:nvPr/>
        </p:nvCxnSpPr>
        <p:spPr>
          <a:xfrm rot="5400000" flipH="1" flipV="1">
            <a:off x="3848457" y="923251"/>
            <a:ext cx="564752" cy="1735773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A3A9F3FA-49EC-4138-AE38-1290790E9C01}"/>
              </a:ext>
            </a:extLst>
          </p:cNvPr>
          <p:cNvCxnSpPr>
            <a:stCxn id="18" idx="3"/>
            <a:endCxn id="29" idx="1"/>
          </p:cNvCxnSpPr>
          <p:nvPr/>
        </p:nvCxnSpPr>
        <p:spPr>
          <a:xfrm flipV="1">
            <a:off x="6873240" y="5166361"/>
            <a:ext cx="1146810" cy="531971"/>
          </a:xfrm>
          <a:prstGeom prst="bentConnector3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or: Elbow 41">
            <a:extLst>
              <a:ext uri="{FF2B5EF4-FFF2-40B4-BE49-F238E27FC236}">
                <a16:creationId xmlns:a16="http://schemas.microsoft.com/office/drawing/2014/main" id="{768DE9AF-1CCB-4D1C-A4E5-F33270BE64CF}"/>
              </a:ext>
            </a:extLst>
          </p:cNvPr>
          <p:cNvCxnSpPr>
            <a:stCxn id="17" idx="3"/>
            <a:endCxn id="29" idx="1"/>
          </p:cNvCxnSpPr>
          <p:nvPr/>
        </p:nvCxnSpPr>
        <p:spPr>
          <a:xfrm>
            <a:off x="6873240" y="4815840"/>
            <a:ext cx="1146810" cy="350520"/>
          </a:xfrm>
          <a:prstGeom prst="bentConnector3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B5C5702C-5ADC-4222-BAFE-13C37F13108D}"/>
              </a:ext>
            </a:extLst>
          </p:cNvPr>
          <p:cNvCxnSpPr>
            <a:stCxn id="29" idx="0"/>
            <a:endCxn id="31" idx="3"/>
          </p:cNvCxnSpPr>
          <p:nvPr/>
        </p:nvCxnSpPr>
        <p:spPr>
          <a:xfrm rot="16200000" flipV="1">
            <a:off x="7046595" y="2935605"/>
            <a:ext cx="1737360" cy="2084070"/>
          </a:xfrm>
          <a:prstGeom prst="bentConnector2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B1938ACC-7672-41AC-AF26-986CD01660EB}"/>
              </a:ext>
            </a:extLst>
          </p:cNvPr>
          <p:cNvCxnSpPr>
            <a:cxnSpLocks/>
            <a:stCxn id="19" idx="1"/>
            <a:endCxn id="25" idx="2"/>
          </p:cNvCxnSpPr>
          <p:nvPr/>
        </p:nvCxnSpPr>
        <p:spPr>
          <a:xfrm rot="10800000">
            <a:off x="3262949" y="2713592"/>
            <a:ext cx="1734503" cy="1233568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F83344AB-8CFE-4C48-A31F-1F6C75F71C37}"/>
              </a:ext>
            </a:extLst>
          </p:cNvPr>
          <p:cNvCxnSpPr>
            <a:stCxn id="31" idx="1"/>
            <a:endCxn id="25" idx="2"/>
          </p:cNvCxnSpPr>
          <p:nvPr/>
        </p:nvCxnSpPr>
        <p:spPr>
          <a:xfrm rot="10800000">
            <a:off x="3262949" y="2713592"/>
            <a:ext cx="1735773" cy="395368"/>
          </a:xfrm>
          <a:prstGeom prst="bentConnector2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EA168936-3EF3-41A9-B132-A4ADBE5FF9E5}"/>
              </a:ext>
            </a:extLst>
          </p:cNvPr>
          <p:cNvCxnSpPr>
            <a:stCxn id="16" idx="1"/>
            <a:endCxn id="25" idx="3"/>
          </p:cNvCxnSpPr>
          <p:nvPr/>
        </p:nvCxnSpPr>
        <p:spPr>
          <a:xfrm rot="10800000" flipV="1">
            <a:off x="4200209" y="2301240"/>
            <a:ext cx="798513" cy="92312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itle 1">
            <a:extLst>
              <a:ext uri="{FF2B5EF4-FFF2-40B4-BE49-F238E27FC236}">
                <a16:creationId xmlns:a16="http://schemas.microsoft.com/office/drawing/2014/main" id="{0F13973A-DF68-4BEC-84D7-BA2544B58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65" y="30480"/>
            <a:ext cx="3651107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The Entitlement  </a:t>
            </a:r>
            <a:br>
              <a:rPr lang="en-US" sz="3200" dirty="0"/>
            </a:br>
            <a:r>
              <a:rPr lang="en-US" sz="3200" dirty="0"/>
              <a:t>Workflow*</a:t>
            </a:r>
          </a:p>
        </p:txBody>
      </p:sp>
    </p:spTree>
    <p:extLst>
      <p:ext uri="{BB962C8B-B14F-4D97-AF65-F5344CB8AC3E}">
        <p14:creationId xmlns:p14="http://schemas.microsoft.com/office/powerpoint/2010/main" val="145512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75E8D-7F2F-773C-9FF9-63D4EB3A6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eGrants LEA Training Module 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158E34-54F4-02E6-50F6-A12E0EA52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581A150-F8AF-6770-66D8-04C757AF6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072" y="328180"/>
            <a:ext cx="9535856" cy="6201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803446"/>
      </p:ext>
    </p:extLst>
  </p:cSld>
  <p:clrMapOvr>
    <a:masterClrMapping/>
  </p:clrMapOvr>
</p:sld>
</file>

<file path=ppt/theme/theme1.xml><?xml version="1.0" encoding="utf-8"?>
<a:theme xmlns:a="http://schemas.openxmlformats.org/drawingml/2006/main" name="TP03000656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1293</TotalTime>
  <Words>81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TP030006567</vt:lpstr>
      <vt:lpstr>The Entitlement   Workflow*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Cross, Kathleen (DESE)</dc:creator>
  <cp:lastModifiedBy>Ahern, Jennifer (DESE)</cp:lastModifiedBy>
  <cp:revision>3</cp:revision>
  <dcterms:created xsi:type="dcterms:W3CDTF">2023-10-26T17:41:58Z</dcterms:created>
  <dcterms:modified xsi:type="dcterms:W3CDTF">2025-05-06T15:07:27Z</dcterms:modified>
</cp:coreProperties>
</file>