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5"/>
  </p:notesMasterIdLst>
  <p:sldIdLst>
    <p:sldId id="256" r:id="rId5"/>
    <p:sldId id="270" r:id="rId6"/>
    <p:sldId id="273" r:id="rId7"/>
    <p:sldId id="262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87" r:id="rId22"/>
    <p:sldId id="288" r:id="rId23"/>
    <p:sldId id="28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C6CD306-81AD-BC7D-16A2-05D9847175B0}" name="Woo, Lauren (DESE)" initials="WL" userId="S::lauren.woo@mass.gov::891b1bf9-83ca-4481-960c-a0625b521a43" providerId="AD"/>
  <p188:author id="{3F602C5C-ED15-FC16-4B03-46E9ADDE3930}" name="Christo, Dimitri D. (DESE)" initials="CDD(" userId="S::dimitri.d.christo@mass.gov::f6874029-da51-4205-b36d-b8ddc7839279" providerId="AD"/>
  <p188:author id="{7961FF5F-6533-BF5A-5B4D-A8A6AEABBD13}" name="Cruz, Jenny (DESE)" initials="CJ" userId="S::jenny.cruz@mass.gov::9acc5e5d-1e16-45d5-8416-f07c61d324d0" providerId="AD"/>
  <p188:author id="{9CA43CE2-546B-A27E-FF66-ADBBE95484C9}" name="Sahni, Amrita D. (DESE)" initials="AS" userId="S::Amrita.D.Sahni@mass.gov::6313d7e8-2463-49dd-9257-e9ab299d51d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E4782"/>
    <a:srgbClr val="347AB6"/>
    <a:srgbClr val="EFBC49"/>
    <a:srgbClr val="B5DFF3"/>
    <a:srgbClr val="EFF8FE"/>
    <a:srgbClr val="F3F3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73" autoAdjust="0"/>
  </p:normalViewPr>
  <p:slideViewPr>
    <p:cSldViewPr snapToGrid="0">
      <p:cViewPr varScale="1">
        <p:scale>
          <a:sx n="101" d="100"/>
          <a:sy n="101" d="100"/>
        </p:scale>
        <p:origin x="144" y="18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odman, Julia (DESE)" userId="S::julia.b.foodman@mass.gov::8a10bd68-848a-4b44-a220-329cd0240b6c" providerId="AD" clId="Web-{C6C08043-0FF7-4991-A702-726770DDEA00}"/>
    <pc:docChg chg="modSld">
      <pc:chgData name="Foodman, Julia (DESE)" userId="S::julia.b.foodman@mass.gov::8a10bd68-848a-4b44-a220-329cd0240b6c" providerId="AD" clId="Web-{C6C08043-0FF7-4991-A702-726770DDEA00}" dt="2026-04-06T20:19:10.840" v="9" actId="20577"/>
      <pc:docMkLst>
        <pc:docMk/>
      </pc:docMkLst>
      <pc:sldChg chg="modSp">
        <pc:chgData name="Foodman, Julia (DESE)" userId="S::julia.b.foodman@mass.gov::8a10bd68-848a-4b44-a220-329cd0240b6c" providerId="AD" clId="Web-{C6C08043-0FF7-4991-A702-726770DDEA00}" dt="2026-04-06T20:19:10.840" v="9" actId="20577"/>
        <pc:sldMkLst>
          <pc:docMk/>
          <pc:sldMk cId="1561754358" sldId="284"/>
        </pc:sldMkLst>
        <pc:spChg chg="mod">
          <ac:chgData name="Foodman, Julia (DESE)" userId="S::julia.b.foodman@mass.gov::8a10bd68-848a-4b44-a220-329cd0240b6c" providerId="AD" clId="Web-{C6C08043-0FF7-4991-A702-726770DDEA00}" dt="2026-04-06T20:19:10.840" v="9" actId="20577"/>
          <ac:spMkLst>
            <pc:docMk/>
            <pc:sldMk cId="1561754358" sldId="284"/>
            <ac:spMk id="3" creationId="{EA52CB9B-5A42-9359-9A36-FDFAB8640EB2}"/>
          </ac:spMkLst>
        </pc:spChg>
      </pc:sldChg>
    </pc:docChg>
  </pc:docChgLst>
  <pc:docChgLst>
    <pc:chgData name="Foodman, Julia (DESE)" userId="8a10bd68-848a-4b44-a220-329cd0240b6c" providerId="ADAL" clId="{828FE012-4EAC-4D7E-8A97-A5BC9D84EB00}"/>
    <pc:docChg chg="undo custSel addSld delSld modSld sldOrd">
      <pc:chgData name="Foodman, Julia (DESE)" userId="8a10bd68-848a-4b44-a220-329cd0240b6c" providerId="ADAL" clId="{828FE012-4EAC-4D7E-8A97-A5BC9D84EB00}" dt="2026-05-06T18:01:50.109" v="3341" actId="962"/>
      <pc:docMkLst>
        <pc:docMk/>
      </pc:docMkLst>
      <pc:sldChg chg="modSp mod">
        <pc:chgData name="Foodman, Julia (DESE)" userId="8a10bd68-848a-4b44-a220-329cd0240b6c" providerId="ADAL" clId="{828FE012-4EAC-4D7E-8A97-A5BC9D84EB00}" dt="2026-05-06T17:14:45.252" v="3321" actId="27636"/>
        <pc:sldMkLst>
          <pc:docMk/>
          <pc:sldMk cId="2636106827" sldId="256"/>
        </pc:sldMkLst>
        <pc:spChg chg="mod">
          <ac:chgData name="Foodman, Julia (DESE)" userId="8a10bd68-848a-4b44-a220-329cd0240b6c" providerId="ADAL" clId="{828FE012-4EAC-4D7E-8A97-A5BC9D84EB00}" dt="2026-04-13T17:52:49.098" v="2698" actId="1036"/>
          <ac:spMkLst>
            <pc:docMk/>
            <pc:sldMk cId="2636106827" sldId="256"/>
            <ac:spMk id="2" creationId="{DBC6AB2B-9E86-B31F-8494-E95DE385C2EA}"/>
          </ac:spMkLst>
        </pc:spChg>
        <pc:spChg chg="mod">
          <ac:chgData name="Foodman, Julia (DESE)" userId="8a10bd68-848a-4b44-a220-329cd0240b6c" providerId="ADAL" clId="{828FE012-4EAC-4D7E-8A97-A5BC9D84EB00}" dt="2026-05-06T17:14:45.252" v="3321" actId="27636"/>
          <ac:spMkLst>
            <pc:docMk/>
            <pc:sldMk cId="2636106827" sldId="256"/>
            <ac:spMk id="3" creationId="{8141BCB3-4284-A57E-4AB3-04CB2D22AC2E}"/>
          </ac:spMkLst>
        </pc:spChg>
      </pc:sldChg>
      <pc:sldChg chg="addSp delSp modSp mod delAnim">
        <pc:chgData name="Foodman, Julia (DESE)" userId="8a10bd68-848a-4b44-a220-329cd0240b6c" providerId="ADAL" clId="{828FE012-4EAC-4D7E-8A97-A5BC9D84EB00}" dt="2026-04-13T17:51:38.387" v="2692" actId="33553"/>
        <pc:sldMkLst>
          <pc:docMk/>
          <pc:sldMk cId="277452908" sldId="262"/>
        </pc:sldMkLst>
        <pc:spChg chg="mod">
          <ac:chgData name="Foodman, Julia (DESE)" userId="8a10bd68-848a-4b44-a220-329cd0240b6c" providerId="ADAL" clId="{828FE012-4EAC-4D7E-8A97-A5BC9D84EB00}" dt="2026-04-13T17:51:38.387" v="2692" actId="33553"/>
          <ac:spMkLst>
            <pc:docMk/>
            <pc:sldMk cId="277452908" sldId="262"/>
            <ac:spMk id="3" creationId="{614340BF-5928-1D2C-641B-9FE6EABEA20A}"/>
          </ac:spMkLst>
        </pc:spChg>
      </pc:sldChg>
      <pc:sldChg chg="modSp mod">
        <pc:chgData name="Foodman, Julia (DESE)" userId="8a10bd68-848a-4b44-a220-329cd0240b6c" providerId="ADAL" clId="{828FE012-4EAC-4D7E-8A97-A5BC9D84EB00}" dt="2026-05-06T17:20:04.827" v="3325" actId="20577"/>
        <pc:sldMkLst>
          <pc:docMk/>
          <pc:sldMk cId="1365683732" sldId="273"/>
        </pc:sldMkLst>
        <pc:spChg chg="mod">
          <ac:chgData name="Foodman, Julia (DESE)" userId="8a10bd68-848a-4b44-a220-329cd0240b6c" providerId="ADAL" clId="{828FE012-4EAC-4D7E-8A97-A5BC9D84EB00}" dt="2026-05-06T17:20:04.827" v="3325" actId="20577"/>
          <ac:spMkLst>
            <pc:docMk/>
            <pc:sldMk cId="1365683732" sldId="273"/>
            <ac:spMk id="3" creationId="{4259326A-D68D-6513-AFE5-0D5DF52CEEC9}"/>
          </ac:spMkLst>
        </pc:spChg>
      </pc:sldChg>
      <pc:sldChg chg="addSp modSp add mod ord">
        <pc:chgData name="Foodman, Julia (DESE)" userId="8a10bd68-848a-4b44-a220-329cd0240b6c" providerId="ADAL" clId="{828FE012-4EAC-4D7E-8A97-A5BC9D84EB00}" dt="2026-05-06T17:58:31.849" v="3326" actId="13244"/>
        <pc:sldMkLst>
          <pc:docMk/>
          <pc:sldMk cId="3762047539" sldId="274"/>
        </pc:sldMkLst>
        <pc:spChg chg="mod">
          <ac:chgData name="Foodman, Julia (DESE)" userId="8a10bd68-848a-4b44-a220-329cd0240b6c" providerId="ADAL" clId="{828FE012-4EAC-4D7E-8A97-A5BC9D84EB00}" dt="2026-04-15T20:38:09.879" v="3260" actId="20577"/>
          <ac:spMkLst>
            <pc:docMk/>
            <pc:sldMk cId="3762047539" sldId="274"/>
            <ac:spMk id="2" creationId="{BD5E2574-95F4-9BAA-C713-2522E2BF6B99}"/>
          </ac:spMkLst>
        </pc:spChg>
        <pc:spChg chg="mod">
          <ac:chgData name="Foodman, Julia (DESE)" userId="8a10bd68-848a-4b44-a220-329cd0240b6c" providerId="ADAL" clId="{828FE012-4EAC-4D7E-8A97-A5BC9D84EB00}" dt="2026-04-13T17:22:01.751" v="1190" actId="1076"/>
          <ac:spMkLst>
            <pc:docMk/>
            <pc:sldMk cId="3762047539" sldId="274"/>
            <ac:spMk id="3" creationId="{9A3DB2A6-A55E-5847-CF74-1B6B436C32F0}"/>
          </ac:spMkLst>
        </pc:spChg>
        <pc:spChg chg="mod ord">
          <ac:chgData name="Foodman, Julia (DESE)" userId="8a10bd68-848a-4b44-a220-329cd0240b6c" providerId="ADAL" clId="{828FE012-4EAC-4D7E-8A97-A5BC9D84EB00}" dt="2026-05-05T17:42:50.016" v="3266"/>
          <ac:spMkLst>
            <pc:docMk/>
            <pc:sldMk cId="3762047539" sldId="274"/>
            <ac:spMk id="4" creationId="{918C5A46-C592-41CA-9230-CC995423FCC0}"/>
          </ac:spMkLst>
        </pc:spChg>
        <pc:picChg chg="add mod ord">
          <ac:chgData name="Foodman, Julia (DESE)" userId="8a10bd68-848a-4b44-a220-329cd0240b6c" providerId="ADAL" clId="{828FE012-4EAC-4D7E-8A97-A5BC9D84EB00}" dt="2026-05-06T17:58:31.849" v="3326" actId="13244"/>
          <ac:picMkLst>
            <pc:docMk/>
            <pc:sldMk cId="3762047539" sldId="274"/>
            <ac:picMk id="6" creationId="{0EC7DD6D-041F-7871-BB5F-9474F7B917F7}"/>
          </ac:picMkLst>
        </pc:picChg>
      </pc:sldChg>
      <pc:sldChg chg="addSp modSp add mod">
        <pc:chgData name="Foodman, Julia (DESE)" userId="8a10bd68-848a-4b44-a220-329cd0240b6c" providerId="ADAL" clId="{828FE012-4EAC-4D7E-8A97-A5BC9D84EB00}" dt="2026-05-06T17:58:58.696" v="3327" actId="13244"/>
        <pc:sldMkLst>
          <pc:docMk/>
          <pc:sldMk cId="2511602959" sldId="275"/>
        </pc:sldMkLst>
        <pc:spChg chg="mod">
          <ac:chgData name="Foodman, Julia (DESE)" userId="8a10bd68-848a-4b44-a220-329cd0240b6c" providerId="ADAL" clId="{828FE012-4EAC-4D7E-8A97-A5BC9D84EB00}" dt="2026-04-15T20:37:53.263" v="3248" actId="20577"/>
          <ac:spMkLst>
            <pc:docMk/>
            <pc:sldMk cId="2511602959" sldId="275"/>
            <ac:spMk id="2" creationId="{DB163788-D36E-5DA2-182E-7E456D338DA7}"/>
          </ac:spMkLst>
        </pc:spChg>
        <pc:spChg chg="mod">
          <ac:chgData name="Foodman, Julia (DESE)" userId="8a10bd68-848a-4b44-a220-329cd0240b6c" providerId="ADAL" clId="{828FE012-4EAC-4D7E-8A97-A5BC9D84EB00}" dt="2026-04-13T17:23:42.308" v="1194" actId="1076"/>
          <ac:spMkLst>
            <pc:docMk/>
            <pc:sldMk cId="2511602959" sldId="275"/>
            <ac:spMk id="3" creationId="{CC33A87E-CA1F-CA42-38F8-FC725C34B116}"/>
          </ac:spMkLst>
        </pc:spChg>
        <pc:spChg chg="mod">
          <ac:chgData name="Foodman, Julia (DESE)" userId="8a10bd68-848a-4b44-a220-329cd0240b6c" providerId="ADAL" clId="{828FE012-4EAC-4D7E-8A97-A5BC9D84EB00}" dt="2026-05-05T17:43:16.356" v="3267" actId="962"/>
          <ac:spMkLst>
            <pc:docMk/>
            <pc:sldMk cId="2511602959" sldId="275"/>
            <ac:spMk id="4" creationId="{CDF25551-6387-A637-C7D6-35F529C2E50F}"/>
          </ac:spMkLst>
        </pc:spChg>
        <pc:picChg chg="add mod ord">
          <ac:chgData name="Foodman, Julia (DESE)" userId="8a10bd68-848a-4b44-a220-329cd0240b6c" providerId="ADAL" clId="{828FE012-4EAC-4D7E-8A97-A5BC9D84EB00}" dt="2026-05-06T17:58:58.696" v="3327" actId="13244"/>
          <ac:picMkLst>
            <pc:docMk/>
            <pc:sldMk cId="2511602959" sldId="275"/>
            <ac:picMk id="6" creationId="{67608530-9D21-42A9-0A1E-4946D7AE416F}"/>
          </ac:picMkLst>
        </pc:picChg>
      </pc:sldChg>
      <pc:sldChg chg="modSp add mod ord">
        <pc:chgData name="Foodman, Julia (DESE)" userId="8a10bd68-848a-4b44-a220-329cd0240b6c" providerId="ADAL" clId="{828FE012-4EAC-4D7E-8A97-A5BC9D84EB00}" dt="2026-04-13T17:52:12.935" v="2697" actId="33553"/>
        <pc:sldMkLst>
          <pc:docMk/>
          <pc:sldMk cId="4253931664" sldId="276"/>
        </pc:sldMkLst>
        <pc:spChg chg="mod">
          <ac:chgData name="Foodman, Julia (DESE)" userId="8a10bd68-848a-4b44-a220-329cd0240b6c" providerId="ADAL" clId="{828FE012-4EAC-4D7E-8A97-A5BC9D84EB00}" dt="2026-04-13T17:52:12.935" v="2697" actId="33553"/>
          <ac:spMkLst>
            <pc:docMk/>
            <pc:sldMk cId="4253931664" sldId="276"/>
            <ac:spMk id="3" creationId="{4AB175EB-DC2D-0179-1E43-C3911CD420A9}"/>
          </ac:spMkLst>
        </pc:spChg>
      </pc:sldChg>
      <pc:sldChg chg="addSp modSp add mod ord">
        <pc:chgData name="Foodman, Julia (DESE)" userId="8a10bd68-848a-4b44-a220-329cd0240b6c" providerId="ADAL" clId="{828FE012-4EAC-4D7E-8A97-A5BC9D84EB00}" dt="2026-05-06T17:59:42.229" v="3330" actId="13244"/>
        <pc:sldMkLst>
          <pc:docMk/>
          <pc:sldMk cId="2888102652" sldId="277"/>
        </pc:sldMkLst>
        <pc:spChg chg="mod ord">
          <ac:chgData name="Foodman, Julia (DESE)" userId="8a10bd68-848a-4b44-a220-329cd0240b6c" providerId="ADAL" clId="{828FE012-4EAC-4D7E-8A97-A5BC9D84EB00}" dt="2026-05-06T17:59:42.229" v="3330" actId="13244"/>
          <ac:spMkLst>
            <pc:docMk/>
            <pc:sldMk cId="2888102652" sldId="277"/>
            <ac:spMk id="3" creationId="{516FFEBD-D080-5DB1-9E19-F6F0FE64BEAA}"/>
          </ac:spMkLst>
        </pc:spChg>
        <pc:spChg chg="mod">
          <ac:chgData name="Foodman, Julia (DESE)" userId="8a10bd68-848a-4b44-a220-329cd0240b6c" providerId="ADAL" clId="{828FE012-4EAC-4D7E-8A97-A5BC9D84EB00}" dt="2026-05-06T17:59:16.485" v="3328" actId="962"/>
          <ac:spMkLst>
            <pc:docMk/>
            <pc:sldMk cId="2888102652" sldId="277"/>
            <ac:spMk id="4" creationId="{7722E0AB-2436-F5B7-3978-3DCFB0F19173}"/>
          </ac:spMkLst>
        </pc:spChg>
        <pc:picChg chg="add mod ord">
          <ac:chgData name="Foodman, Julia (DESE)" userId="8a10bd68-848a-4b44-a220-329cd0240b6c" providerId="ADAL" clId="{828FE012-4EAC-4D7E-8A97-A5BC9D84EB00}" dt="2026-05-06T17:59:23.503" v="3329" actId="13244"/>
          <ac:picMkLst>
            <pc:docMk/>
            <pc:sldMk cId="2888102652" sldId="277"/>
            <ac:picMk id="6" creationId="{8421EA59-CD66-D1E7-38D1-CE2655434ADE}"/>
          </ac:picMkLst>
        </pc:picChg>
      </pc:sldChg>
      <pc:sldChg chg="modSp add mod ord">
        <pc:chgData name="Foodman, Julia (DESE)" userId="8a10bd68-848a-4b44-a220-329cd0240b6c" providerId="ADAL" clId="{828FE012-4EAC-4D7E-8A97-A5BC9D84EB00}" dt="2026-04-13T17:51:57.414" v="2693" actId="33553"/>
        <pc:sldMkLst>
          <pc:docMk/>
          <pc:sldMk cId="374285323" sldId="278"/>
        </pc:sldMkLst>
        <pc:spChg chg="mod">
          <ac:chgData name="Foodman, Julia (DESE)" userId="8a10bd68-848a-4b44-a220-329cd0240b6c" providerId="ADAL" clId="{828FE012-4EAC-4D7E-8A97-A5BC9D84EB00}" dt="2026-04-13T17:51:57.414" v="2693" actId="33553"/>
          <ac:spMkLst>
            <pc:docMk/>
            <pc:sldMk cId="374285323" sldId="278"/>
            <ac:spMk id="3" creationId="{D9E2C7D5-3532-8FBC-607A-026449323014}"/>
          </ac:spMkLst>
        </pc:spChg>
      </pc:sldChg>
      <pc:sldChg chg="addSp delSp modSp add mod">
        <pc:chgData name="Foodman, Julia (DESE)" userId="8a10bd68-848a-4b44-a220-329cd0240b6c" providerId="ADAL" clId="{828FE012-4EAC-4D7E-8A97-A5BC9D84EB00}" dt="2026-05-06T17:59:54.880" v="3332" actId="13244"/>
        <pc:sldMkLst>
          <pc:docMk/>
          <pc:sldMk cId="3851977857" sldId="280"/>
        </pc:sldMkLst>
        <pc:spChg chg="mod">
          <ac:chgData name="Foodman, Julia (DESE)" userId="8a10bd68-848a-4b44-a220-329cd0240b6c" providerId="ADAL" clId="{828FE012-4EAC-4D7E-8A97-A5BC9D84EB00}" dt="2026-04-15T20:35:30.110" v="3064" actId="20577"/>
          <ac:spMkLst>
            <pc:docMk/>
            <pc:sldMk cId="3851977857" sldId="280"/>
            <ac:spMk id="2" creationId="{F928937D-8DDE-F3DB-B712-9C89636130F2}"/>
          </ac:spMkLst>
        </pc:spChg>
        <pc:spChg chg="mod">
          <ac:chgData name="Foodman, Julia (DESE)" userId="8a10bd68-848a-4b44-a220-329cd0240b6c" providerId="ADAL" clId="{828FE012-4EAC-4D7E-8A97-A5BC9D84EB00}" dt="2026-05-06T17:59:49.959" v="3331" actId="962"/>
          <ac:spMkLst>
            <pc:docMk/>
            <pc:sldMk cId="3851977857" sldId="280"/>
            <ac:spMk id="4" creationId="{0763372C-7104-44BE-AB4B-B03D599A0530}"/>
          </ac:spMkLst>
        </pc:spChg>
        <pc:picChg chg="add mod ord">
          <ac:chgData name="Foodman, Julia (DESE)" userId="8a10bd68-848a-4b44-a220-329cd0240b6c" providerId="ADAL" clId="{828FE012-4EAC-4D7E-8A97-A5BC9D84EB00}" dt="2026-05-06T17:59:54.880" v="3332" actId="13244"/>
          <ac:picMkLst>
            <pc:docMk/>
            <pc:sldMk cId="3851977857" sldId="280"/>
            <ac:picMk id="8" creationId="{AF0FDFEC-C949-05BE-7D09-30BB1D8BA5EC}"/>
          </ac:picMkLst>
        </pc:picChg>
      </pc:sldChg>
      <pc:sldChg chg="addSp modSp add mod ord">
        <pc:chgData name="Foodman, Julia (DESE)" userId="8a10bd68-848a-4b44-a220-329cd0240b6c" providerId="ADAL" clId="{828FE012-4EAC-4D7E-8A97-A5BC9D84EB00}" dt="2026-04-15T20:35:20.253" v="3048" actId="20577"/>
        <pc:sldMkLst>
          <pc:docMk/>
          <pc:sldMk cId="2559862785" sldId="281"/>
        </pc:sldMkLst>
        <pc:spChg chg="mod">
          <ac:chgData name="Foodman, Julia (DESE)" userId="8a10bd68-848a-4b44-a220-329cd0240b6c" providerId="ADAL" clId="{828FE012-4EAC-4D7E-8A97-A5BC9D84EB00}" dt="2026-04-15T20:35:20.253" v="3048" actId="20577"/>
          <ac:spMkLst>
            <pc:docMk/>
            <pc:sldMk cId="2559862785" sldId="281"/>
            <ac:spMk id="2" creationId="{BBA81191-4CEA-7C97-5680-9C69BDB1E234}"/>
          </ac:spMkLst>
        </pc:spChg>
        <pc:spChg chg="mod">
          <ac:chgData name="Foodman, Julia (DESE)" userId="8a10bd68-848a-4b44-a220-329cd0240b6c" providerId="ADAL" clId="{828FE012-4EAC-4D7E-8A97-A5BC9D84EB00}" dt="2026-04-13T18:10:52.737" v="2950" actId="20577"/>
          <ac:spMkLst>
            <pc:docMk/>
            <pc:sldMk cId="2559862785" sldId="281"/>
            <ac:spMk id="3" creationId="{77FFE9DB-B233-BE9F-CCC1-DAB3BAF5AA21}"/>
          </ac:spMkLst>
        </pc:spChg>
        <pc:picChg chg="add mod">
          <ac:chgData name="Foodman, Julia (DESE)" userId="8a10bd68-848a-4b44-a220-329cd0240b6c" providerId="ADAL" clId="{828FE012-4EAC-4D7E-8A97-A5BC9D84EB00}" dt="2026-04-13T17:48:28.744" v="1977" actId="962"/>
          <ac:picMkLst>
            <pc:docMk/>
            <pc:sldMk cId="2559862785" sldId="281"/>
            <ac:picMk id="6" creationId="{E2BD713C-14ED-0A5E-8244-77B80B155AC0}"/>
          </ac:picMkLst>
        </pc:picChg>
      </pc:sldChg>
      <pc:sldChg chg="modSp add mod ord">
        <pc:chgData name="Foodman, Julia (DESE)" userId="8a10bd68-848a-4b44-a220-329cd0240b6c" providerId="ADAL" clId="{828FE012-4EAC-4D7E-8A97-A5BC9D84EB00}" dt="2026-04-13T17:52:02.332" v="2694" actId="33553"/>
        <pc:sldMkLst>
          <pc:docMk/>
          <pc:sldMk cId="2675993184" sldId="282"/>
        </pc:sldMkLst>
        <pc:spChg chg="mod">
          <ac:chgData name="Foodman, Julia (DESE)" userId="8a10bd68-848a-4b44-a220-329cd0240b6c" providerId="ADAL" clId="{828FE012-4EAC-4D7E-8A97-A5BC9D84EB00}" dt="2026-04-13T17:52:02.332" v="2694" actId="33553"/>
          <ac:spMkLst>
            <pc:docMk/>
            <pc:sldMk cId="2675993184" sldId="282"/>
            <ac:spMk id="3" creationId="{055D4F69-7C64-F215-C933-44181CA91B46}"/>
          </ac:spMkLst>
        </pc:spChg>
      </pc:sldChg>
      <pc:sldChg chg="addSp modSp add mod ord">
        <pc:chgData name="Foodman, Julia (DESE)" userId="8a10bd68-848a-4b44-a220-329cd0240b6c" providerId="ADAL" clId="{828FE012-4EAC-4D7E-8A97-A5BC9D84EB00}" dt="2026-05-06T18:00:24.513" v="3335" actId="13244"/>
        <pc:sldMkLst>
          <pc:docMk/>
          <pc:sldMk cId="1561754358" sldId="284"/>
        </pc:sldMkLst>
        <pc:spChg chg="mod">
          <ac:chgData name="Foodman, Julia (DESE)" userId="8a10bd68-848a-4b44-a220-329cd0240b6c" providerId="ADAL" clId="{828FE012-4EAC-4D7E-8A97-A5BC9D84EB00}" dt="2026-04-15T20:36:17.463" v="3109" actId="27636"/>
          <ac:spMkLst>
            <pc:docMk/>
            <pc:sldMk cId="1561754358" sldId="284"/>
            <ac:spMk id="2" creationId="{91E09AFF-4C6E-02FD-AEF7-36F166432330}"/>
          </ac:spMkLst>
        </pc:spChg>
        <pc:spChg chg="ord">
          <ac:chgData name="Foodman, Julia (DESE)" userId="8a10bd68-848a-4b44-a220-329cd0240b6c" providerId="ADAL" clId="{828FE012-4EAC-4D7E-8A97-A5BC9D84EB00}" dt="2026-05-06T18:00:24.513" v="3335" actId="13244"/>
          <ac:spMkLst>
            <pc:docMk/>
            <pc:sldMk cId="1561754358" sldId="284"/>
            <ac:spMk id="3" creationId="{EA52CB9B-5A42-9359-9A36-FDFAB8640EB2}"/>
          </ac:spMkLst>
        </pc:spChg>
        <pc:spChg chg="mod">
          <ac:chgData name="Foodman, Julia (DESE)" userId="8a10bd68-848a-4b44-a220-329cd0240b6c" providerId="ADAL" clId="{828FE012-4EAC-4D7E-8A97-A5BC9D84EB00}" dt="2026-05-06T18:00:07.043" v="3333" actId="962"/>
          <ac:spMkLst>
            <pc:docMk/>
            <pc:sldMk cId="1561754358" sldId="284"/>
            <ac:spMk id="4" creationId="{10F184E9-08CC-A172-4A1E-CDDD5A197FB7}"/>
          </ac:spMkLst>
        </pc:spChg>
        <pc:picChg chg="add mod ord">
          <ac:chgData name="Foodman, Julia (DESE)" userId="8a10bd68-848a-4b44-a220-329cd0240b6c" providerId="ADAL" clId="{828FE012-4EAC-4D7E-8A97-A5BC9D84EB00}" dt="2026-05-06T18:00:12.344" v="3334" actId="13244"/>
          <ac:picMkLst>
            <pc:docMk/>
            <pc:sldMk cId="1561754358" sldId="284"/>
            <ac:picMk id="6" creationId="{1EF65E1A-92F0-81A0-AF28-ECA0D89207F6}"/>
          </ac:picMkLst>
        </pc:picChg>
      </pc:sldChg>
      <pc:sldChg chg="addSp modSp add mod ord">
        <pc:chgData name="Foodman, Julia (DESE)" userId="8a10bd68-848a-4b44-a220-329cd0240b6c" providerId="ADAL" clId="{828FE012-4EAC-4D7E-8A97-A5BC9D84EB00}" dt="2026-05-06T18:00:34.286" v="3337" actId="13244"/>
        <pc:sldMkLst>
          <pc:docMk/>
          <pc:sldMk cId="1974324218" sldId="285"/>
        </pc:sldMkLst>
        <pc:spChg chg="mod">
          <ac:chgData name="Foodman, Julia (DESE)" userId="8a10bd68-848a-4b44-a220-329cd0240b6c" providerId="ADAL" clId="{828FE012-4EAC-4D7E-8A97-A5BC9D84EB00}" dt="2026-04-15T20:36:31.909" v="3154" actId="20577"/>
          <ac:spMkLst>
            <pc:docMk/>
            <pc:sldMk cId="1974324218" sldId="285"/>
            <ac:spMk id="2" creationId="{84AF7340-CB2A-84A8-0E4C-FDBACBC477C3}"/>
          </ac:spMkLst>
        </pc:spChg>
        <pc:spChg chg="mod">
          <ac:chgData name="Foodman, Julia (DESE)" userId="8a10bd68-848a-4b44-a220-329cd0240b6c" providerId="ADAL" clId="{828FE012-4EAC-4D7E-8A97-A5BC9D84EB00}" dt="2026-05-06T18:00:31.531" v="3336" actId="962"/>
          <ac:spMkLst>
            <pc:docMk/>
            <pc:sldMk cId="1974324218" sldId="285"/>
            <ac:spMk id="4" creationId="{C2AF9FE3-2637-66D8-82F5-1839FBCA0CF4}"/>
          </ac:spMkLst>
        </pc:spChg>
        <pc:picChg chg="add mod ord">
          <ac:chgData name="Foodman, Julia (DESE)" userId="8a10bd68-848a-4b44-a220-329cd0240b6c" providerId="ADAL" clId="{828FE012-4EAC-4D7E-8A97-A5BC9D84EB00}" dt="2026-05-06T18:00:34.286" v="3337" actId="13244"/>
          <ac:picMkLst>
            <pc:docMk/>
            <pc:sldMk cId="1974324218" sldId="285"/>
            <ac:picMk id="6" creationId="{44256F9E-39C2-96E0-A8F6-54ECFA65C5C1}"/>
          </ac:picMkLst>
        </pc:picChg>
      </pc:sldChg>
      <pc:sldChg chg="modSp add mod ord">
        <pc:chgData name="Foodman, Julia (DESE)" userId="8a10bd68-848a-4b44-a220-329cd0240b6c" providerId="ADAL" clId="{828FE012-4EAC-4D7E-8A97-A5BC9D84EB00}" dt="2026-04-13T17:52:05.785" v="2695" actId="33553"/>
        <pc:sldMkLst>
          <pc:docMk/>
          <pc:sldMk cId="964075226" sldId="286"/>
        </pc:sldMkLst>
        <pc:spChg chg="mod">
          <ac:chgData name="Foodman, Julia (DESE)" userId="8a10bd68-848a-4b44-a220-329cd0240b6c" providerId="ADAL" clId="{828FE012-4EAC-4D7E-8A97-A5BC9D84EB00}" dt="2026-04-13T17:52:05.785" v="2695" actId="33553"/>
          <ac:spMkLst>
            <pc:docMk/>
            <pc:sldMk cId="964075226" sldId="286"/>
            <ac:spMk id="3" creationId="{30C2325C-83FF-61B4-8C02-58A6C3E04A4D}"/>
          </ac:spMkLst>
        </pc:spChg>
      </pc:sldChg>
      <pc:sldChg chg="addSp modSp add mod ord">
        <pc:chgData name="Foodman, Julia (DESE)" userId="8a10bd68-848a-4b44-a220-329cd0240b6c" providerId="ADAL" clId="{828FE012-4EAC-4D7E-8A97-A5BC9D84EB00}" dt="2026-05-06T18:01:45.399" v="3340" actId="13244"/>
        <pc:sldMkLst>
          <pc:docMk/>
          <pc:sldMk cId="2191935179" sldId="287"/>
        </pc:sldMkLst>
        <pc:spChg chg="ord">
          <ac:chgData name="Foodman, Julia (DESE)" userId="8a10bd68-848a-4b44-a220-329cd0240b6c" providerId="ADAL" clId="{828FE012-4EAC-4D7E-8A97-A5BC9D84EB00}" dt="2026-05-06T18:01:45.399" v="3340" actId="13244"/>
          <ac:spMkLst>
            <pc:docMk/>
            <pc:sldMk cId="2191935179" sldId="287"/>
            <ac:spMk id="3" creationId="{E199EE55-7082-D115-6084-A1208DDBA5B8}"/>
          </ac:spMkLst>
        </pc:spChg>
        <pc:spChg chg="mod">
          <ac:chgData name="Foodman, Julia (DESE)" userId="8a10bd68-848a-4b44-a220-329cd0240b6c" providerId="ADAL" clId="{828FE012-4EAC-4D7E-8A97-A5BC9D84EB00}" dt="2026-05-06T18:00:45.005" v="3338" actId="962"/>
          <ac:spMkLst>
            <pc:docMk/>
            <pc:sldMk cId="2191935179" sldId="287"/>
            <ac:spMk id="4" creationId="{E440FE78-156A-3BC5-900D-A7CBE08B0BB2}"/>
          </ac:spMkLst>
        </pc:spChg>
        <pc:picChg chg="add mod ord">
          <ac:chgData name="Foodman, Julia (DESE)" userId="8a10bd68-848a-4b44-a220-329cd0240b6c" providerId="ADAL" clId="{828FE012-4EAC-4D7E-8A97-A5BC9D84EB00}" dt="2026-05-06T18:00:51.170" v="3339" actId="13244"/>
          <ac:picMkLst>
            <pc:docMk/>
            <pc:sldMk cId="2191935179" sldId="287"/>
            <ac:picMk id="6" creationId="{165B7748-B29D-8AA7-CAE7-7246C04E3051}"/>
          </ac:picMkLst>
        </pc:picChg>
      </pc:sldChg>
      <pc:sldChg chg="addSp delSp modSp add mod">
        <pc:chgData name="Foodman, Julia (DESE)" userId="8a10bd68-848a-4b44-a220-329cd0240b6c" providerId="ADAL" clId="{828FE012-4EAC-4D7E-8A97-A5BC9D84EB00}" dt="2026-05-06T18:01:50.109" v="3341" actId="962"/>
        <pc:sldMkLst>
          <pc:docMk/>
          <pc:sldMk cId="115578521" sldId="288"/>
        </pc:sldMkLst>
        <pc:spChg chg="mod">
          <ac:chgData name="Foodman, Julia (DESE)" userId="8a10bd68-848a-4b44-a220-329cd0240b6c" providerId="ADAL" clId="{828FE012-4EAC-4D7E-8A97-A5BC9D84EB00}" dt="2026-04-13T17:52:10.156" v="2696" actId="33553"/>
          <ac:spMkLst>
            <pc:docMk/>
            <pc:sldMk cId="115578521" sldId="288"/>
            <ac:spMk id="2" creationId="{9908F784-155B-3AA8-0696-E1C295D70C24}"/>
          </ac:spMkLst>
        </pc:spChg>
        <pc:spChg chg="mod">
          <ac:chgData name="Foodman, Julia (DESE)" userId="8a10bd68-848a-4b44-a220-329cd0240b6c" providerId="ADAL" clId="{828FE012-4EAC-4D7E-8A97-A5BC9D84EB00}" dt="2026-05-06T18:01:50.109" v="3341" actId="962"/>
          <ac:spMkLst>
            <pc:docMk/>
            <pc:sldMk cId="115578521" sldId="288"/>
            <ac:spMk id="4" creationId="{1DAF9BE1-2600-9075-90FE-EBC8C1A473CE}"/>
          </ac:spMkLst>
        </pc:spChg>
        <pc:picChg chg="add mod">
          <ac:chgData name="Foodman, Julia (DESE)" userId="8a10bd68-848a-4b44-a220-329cd0240b6c" providerId="ADAL" clId="{828FE012-4EAC-4D7E-8A97-A5BC9D84EB00}" dt="2026-04-13T17:50:44.307" v="2691" actId="962"/>
          <ac:picMkLst>
            <pc:docMk/>
            <pc:sldMk cId="115578521" sldId="288"/>
            <ac:picMk id="7" creationId="{8D3DC8C4-3B07-ACF4-A3FC-FF8697C0AF7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07B44-A9F9-6344-868B-44BA300F2CC7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6DB38A-5D4A-D140-AE31-7200571C6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872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339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8698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B0BDC2-B4A9-730B-81D6-560FC84FA6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31D33F-C8A7-27AA-2CD7-9DED699B2C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2C1596-FDD3-0B7A-9692-624D78D42C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74B656-3E6D-0C11-60A1-2A7B7B0D61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902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15728-1F5D-45AA-4451-858A65C64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751C77-0B1D-C800-214C-6B4A6F5B5C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32B0ED-3D55-BD3A-88DB-9C6DE933BA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7BA389-3282-F246-9F85-9CF82A5D50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813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6A1A91-B713-BA97-CE81-3957F3DAB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E20591-EAE0-CDA2-0AB3-0DDF86E8E8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9B150C-DD71-2FBE-4DB2-05C1B52EF1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D8D5C8-9483-647D-58F3-74E2FB52A3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8858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038C0-BA55-1894-1B9A-3E2882BCD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847BF4-0E03-12BE-F554-4D8C101D6A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D4288B-CAC9-AED8-F846-FE12D8D260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853BBD-2D2A-1FAA-DDE7-15018F53CB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526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F87DD0-291A-EE26-4323-3119BC00F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7E4066-E5DB-2BD4-A85B-410C2FC523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CB6C64-629F-5C9F-E6FB-9EA3732D8C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35FF00-B97C-DDB0-82A7-0056142D02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3168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93DDAE-BBB8-ABE5-A40E-64FAF3EA5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56C09D-7E64-7F95-D69B-77553EC70D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188A1E-8291-5762-859C-F9F09F5448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F85806-7B02-617C-7563-A2D6900B8B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7630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EBB03-5EEF-4E63-02F4-148106C13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F103E5-B6A9-1552-CB7B-66349D3CBE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AE86CB-03AF-D28D-7584-EB79505024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76EF0E-6E0F-07B5-6CD2-AF89D18E5B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0103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D8896C-EEF6-F2D9-FC43-141FB72C6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EAB3CE-E9E1-F12D-F2BB-2327E10A3B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FE7CF9-648C-E2D5-9F4F-08777F5037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20D037-14DE-3965-DA99-B495FA771E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719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AD267-397C-32D5-BC2F-C0CBCAAD7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A03688-0D86-4329-2A1B-4FE775BD70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FFA2ED-2C2D-246D-60B2-8F270C1099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F5CB6-FC15-64E7-75C1-54BEA83CD6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7648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BA271B-4003-72EC-2D7F-B1CF35EE4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5DAF69-41D0-5B0E-98E9-7A10071E67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E6304-5376-B8E5-978C-10C3F8524C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103212-BFA6-3F93-0594-2B5287C7B0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220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220703-1AA3-8B8F-A700-896A89F76A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8B9388-E999-73D7-2DD1-05F4CB90B6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31751C-9367-E478-A0B0-845AF749B7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2E4E8-4530-B286-4144-3C58BD457A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3407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6F3FD-182A-4C81-882A-4506D3F92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83286B-7240-7E4C-06B7-7F7EE6329D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0D0BD6-C90F-CBDE-56E9-856771C6F4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86FC41-92B6-01A6-AF76-F178E327A8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3901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D6E209-08E7-D688-E150-F698E44195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F44385-47AA-3D95-E944-622D1F020D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53DCE2-2F7A-A594-93E2-244AFD6A5B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6E42B-2C8E-91C5-C500-8B36600AAD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6DB38A-5D4A-D140-AE31-7200571C691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06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71C12EC-2D98-F919-775B-ABB3C3BE6A2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5E8125-6C10-B68E-7EEC-29F87A03ED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1377519"/>
            <a:ext cx="10079182" cy="2560638"/>
          </a:xfrm>
        </p:spPr>
        <p:txBody>
          <a:bodyPr anchor="b">
            <a:normAutofit/>
          </a:bodyPr>
          <a:lstStyle>
            <a:lvl1pPr algn="l">
              <a:defRPr sz="8000" spc="-15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A40F4C-9107-5A14-480E-3D44D062E3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900" y="3938157"/>
            <a:ext cx="10079182" cy="1558636"/>
          </a:xfrm>
        </p:spPr>
        <p:txBody>
          <a:bodyPr/>
          <a:lstStyle>
            <a:lvl1pPr marL="0" indent="0" algn="l">
              <a:buNone/>
              <a:defRPr sz="2400">
                <a:solidFill>
                  <a:srgbClr val="B5DFF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62B64-39B8-E038-D8C3-7C98BA27D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765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08407E5-4EC1-8D13-A0A6-462CA2ABE17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3A9466-4760-97A7-0A3A-91898B0FD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9" y="308699"/>
            <a:ext cx="10515600" cy="861002"/>
          </a:xfrm>
        </p:spPr>
        <p:txBody>
          <a:bodyPr/>
          <a:lstStyle>
            <a:lvl1pPr>
              <a:defRPr>
                <a:solidFill>
                  <a:srgbClr val="F3F3F3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9822F-DB6A-0064-8712-F4C731FB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179" y="1591254"/>
            <a:ext cx="11890665" cy="44146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831B1-13C1-9512-7793-9D8A95B9E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371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08407E5-4EC1-8D13-A0A6-462CA2ABE17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3A9466-4760-97A7-0A3A-91898B0FD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9" y="308699"/>
            <a:ext cx="10515600" cy="861002"/>
          </a:xfrm>
        </p:spPr>
        <p:txBody>
          <a:bodyPr/>
          <a:lstStyle>
            <a:lvl1pPr>
              <a:defRPr>
                <a:solidFill>
                  <a:srgbClr val="F3F3F3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9822F-DB6A-0064-8712-F4C731FB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179" y="1591254"/>
            <a:ext cx="11890665" cy="44146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831B1-13C1-9512-7793-9D8A95B9E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185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08407E5-4EC1-8D13-A0A6-462CA2ABE17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3A9466-4760-97A7-0A3A-91898B0FD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9" y="308699"/>
            <a:ext cx="10515600" cy="861002"/>
          </a:xfrm>
        </p:spPr>
        <p:txBody>
          <a:bodyPr/>
          <a:lstStyle>
            <a:lvl1pPr>
              <a:defRPr>
                <a:solidFill>
                  <a:srgbClr val="F3F3F3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9822F-DB6A-0064-8712-F4C731FB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179" y="1591254"/>
            <a:ext cx="11890665" cy="441469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831B1-13C1-9512-7793-9D8A95B9E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243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975CF-B5C5-ED8A-88A0-8AE47B405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90DD9-4BCC-D20C-9CD3-C61570FC1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398" y="1340426"/>
            <a:ext cx="5181600" cy="49668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FA598-F2AA-D757-9BAF-844B64AEC9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6398" y="1340426"/>
            <a:ext cx="5181600" cy="49668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8255EE-1863-610E-AAE1-EE332FFAC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146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0FAF1-FDD2-DEBC-6AA4-EC4CCBD2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54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BFBA8-CEF2-8E5D-9095-7FA8144CB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554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25D4F3-A1B5-B917-5F54-AF19B274D4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5548" y="2505075"/>
            <a:ext cx="5157787" cy="37710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E01150-5393-D283-E33B-3609AA2ABA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52796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6017DC-0538-D4B7-3886-13292A469D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27960" y="2505075"/>
            <a:ext cx="5183188" cy="37710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6DB7D3-E745-25B4-373D-DBC63B595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214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&#10;&#10;AI-generated content may be incorrect.">
            <a:extLst>
              <a:ext uri="{FF2B5EF4-FFF2-40B4-BE49-F238E27FC236}">
                <a16:creationId xmlns:a16="http://schemas.microsoft.com/office/drawing/2014/main" id="{A6104FB5-1528-7DE1-824E-7AD7C56D3D9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8CC6B-1A29-147F-7B0A-F77C6FF31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3F3F3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280D6B9D-B233-5155-818B-A43B24A778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44625" y="726643"/>
            <a:ext cx="4572000" cy="5257800"/>
          </a:xfrm>
          <a:effectLst>
            <a:outerShdw blurRad="795598" dist="50800" dir="5400000" algn="ctr" rotWithShape="0">
              <a:srgbClr val="000000">
                <a:alpha val="2955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0AF9B5C-EFE8-56ED-DF3C-AD835C9AFCF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1839913"/>
            <a:ext cx="4606925" cy="2857500"/>
          </a:xfrm>
        </p:spPr>
        <p:txBody>
          <a:bodyPr>
            <a:normAutofit/>
          </a:bodyPr>
          <a:lstStyle>
            <a:lvl1pPr marL="0" indent="0">
              <a:buNone/>
              <a:defRPr sz="2000" spc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2922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6104FB5-1528-7DE1-824E-7AD7C56D3D9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8CC6B-1A29-147F-7B0A-F77C6FF31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3F3F3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280D6B9D-B233-5155-818B-A43B24A778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44625" y="726643"/>
            <a:ext cx="4572000" cy="5257800"/>
          </a:xfrm>
          <a:effectLst>
            <a:outerShdw blurRad="776969" dir="720000" algn="ctr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0AF9B5C-EFE8-56ED-DF3C-AD835C9AFCF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1839913"/>
            <a:ext cx="4606925" cy="2857500"/>
          </a:xfrm>
        </p:spPr>
        <p:txBody>
          <a:bodyPr>
            <a:normAutofit/>
          </a:bodyPr>
          <a:lstStyle>
            <a:lvl1pPr marL="0" indent="0">
              <a:buNone/>
              <a:defRPr sz="2000" spc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6675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6104FB5-1528-7DE1-824E-7AD7C56D3D9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8CC6B-1A29-147F-7B0A-F77C6FF31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Media Placeholder 2">
            <a:extLst>
              <a:ext uri="{FF2B5EF4-FFF2-40B4-BE49-F238E27FC236}">
                <a16:creationId xmlns:a16="http://schemas.microsoft.com/office/drawing/2014/main" id="{DDD5255E-B6EB-D6A8-9BA3-425DEF917F6C}"/>
              </a:ext>
            </a:extLst>
          </p:cNvPr>
          <p:cNvSpPr>
            <a:spLocks noGrp="1"/>
          </p:cNvSpPr>
          <p:nvPr>
            <p:ph type="media" sz="quarter" idx="13"/>
          </p:nvPr>
        </p:nvSpPr>
        <p:spPr>
          <a:xfrm>
            <a:off x="1205344" y="1225550"/>
            <a:ext cx="5808520" cy="4313238"/>
          </a:xfrm>
          <a:effectLst>
            <a:outerShdw blurRad="793118" dist="50800" dir="5400000" algn="ctr" rotWithShape="0">
              <a:srgbClr val="000000">
                <a:alpha val="30216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84B1204-54A6-51D2-01E0-4E74F28405B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65963" y="2160588"/>
            <a:ext cx="3979862" cy="255746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4448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6104FB5-1528-7DE1-824E-7AD7C56D3D9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8CC6B-1A29-147F-7B0A-F77C6FF31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Media Placeholder 2">
            <a:extLst>
              <a:ext uri="{FF2B5EF4-FFF2-40B4-BE49-F238E27FC236}">
                <a16:creationId xmlns:a16="http://schemas.microsoft.com/office/drawing/2014/main" id="{DDD5255E-B6EB-D6A8-9BA3-425DEF917F6C}"/>
              </a:ext>
            </a:extLst>
          </p:cNvPr>
          <p:cNvSpPr>
            <a:spLocks noGrp="1"/>
          </p:cNvSpPr>
          <p:nvPr>
            <p:ph type="media" sz="quarter" idx="13"/>
          </p:nvPr>
        </p:nvSpPr>
        <p:spPr>
          <a:xfrm>
            <a:off x="1205344" y="1225550"/>
            <a:ext cx="5808520" cy="4313238"/>
          </a:xfrm>
          <a:effectLst>
            <a:outerShdw blurRad="971965" dist="50800" dir="5400000" algn="ctr" rotWithShape="0">
              <a:srgbClr val="000000">
                <a:alpha val="30037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84B1204-54A6-51D2-01E0-4E74F28405B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65963" y="2160588"/>
            <a:ext cx="3979862" cy="255746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99335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E0C3C95-C45D-6F6C-F3B4-EDA7F22D49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517572-01C8-067A-8789-AB91C0E3A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19" y="457200"/>
            <a:ext cx="4241372" cy="1766454"/>
          </a:xfrm>
        </p:spPr>
        <p:txBody>
          <a:bodyPr anchor="b">
            <a:noAutofit/>
          </a:bodyPr>
          <a:lstStyle>
            <a:lvl1pPr>
              <a:defRPr sz="4000">
                <a:solidFill>
                  <a:srgbClr val="F3F3F3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3145C-FA19-7026-C5AB-48F43A10C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991" y="457200"/>
            <a:ext cx="7145480" cy="5917045"/>
          </a:xfrm>
        </p:spPr>
        <p:txBody>
          <a:bodyPr/>
          <a:lstStyle>
            <a:lvl1pPr>
              <a:defRPr sz="3200">
                <a:solidFill>
                  <a:srgbClr val="002060"/>
                </a:solidFill>
              </a:defRPr>
            </a:lvl1pPr>
            <a:lvl2pPr>
              <a:defRPr sz="2800">
                <a:solidFill>
                  <a:srgbClr val="002060"/>
                </a:solidFill>
              </a:defRPr>
            </a:lvl2pPr>
            <a:lvl3pPr>
              <a:defRPr sz="2400">
                <a:solidFill>
                  <a:srgbClr val="002060"/>
                </a:solidFill>
              </a:defRPr>
            </a:lvl3pPr>
            <a:lvl4pPr>
              <a:defRPr sz="2000">
                <a:solidFill>
                  <a:srgbClr val="002060"/>
                </a:solidFill>
              </a:defRPr>
            </a:lvl4pPr>
            <a:lvl5pPr>
              <a:defRPr sz="2000">
                <a:solidFill>
                  <a:srgbClr val="002060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2AB479-7080-3079-7222-061618924C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6719" y="2223654"/>
            <a:ext cx="4241372" cy="3645333"/>
          </a:xfrm>
        </p:spPr>
        <p:txBody>
          <a:bodyPr/>
          <a:lstStyle>
            <a:lvl1pPr marL="0" indent="0">
              <a:buNone/>
              <a:defRPr sz="1600">
                <a:solidFill>
                  <a:srgbClr val="F3F3F3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FEF70-0FA1-AE31-1D91-F74EBED2A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543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DFBC82F-33C1-E184-14B2-3E5429080CA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517572-01C8-067A-8789-AB91C0E3A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19" y="457200"/>
            <a:ext cx="4241372" cy="1766454"/>
          </a:xfrm>
        </p:spPr>
        <p:txBody>
          <a:bodyPr anchor="b">
            <a:noAutofit/>
          </a:bodyPr>
          <a:lstStyle>
            <a:lvl1pPr>
              <a:defRPr sz="4000">
                <a:solidFill>
                  <a:srgbClr val="F3F3F3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3145C-FA19-7026-C5AB-48F43A10C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991" y="457200"/>
            <a:ext cx="7145480" cy="5917045"/>
          </a:xfrm>
        </p:spPr>
        <p:txBody>
          <a:bodyPr/>
          <a:lstStyle>
            <a:lvl1pPr>
              <a:defRPr sz="3200">
                <a:solidFill>
                  <a:srgbClr val="F3F3F3"/>
                </a:solidFill>
              </a:defRPr>
            </a:lvl1pPr>
            <a:lvl2pPr>
              <a:defRPr sz="2800">
                <a:solidFill>
                  <a:srgbClr val="F3F3F3"/>
                </a:solidFill>
              </a:defRPr>
            </a:lvl2pPr>
            <a:lvl3pPr>
              <a:defRPr sz="2400">
                <a:solidFill>
                  <a:srgbClr val="F3F3F3"/>
                </a:solidFill>
              </a:defRPr>
            </a:lvl3pPr>
            <a:lvl4pPr>
              <a:defRPr sz="2000">
                <a:solidFill>
                  <a:srgbClr val="F3F3F3"/>
                </a:solidFill>
              </a:defRPr>
            </a:lvl4pPr>
            <a:lvl5pPr>
              <a:defRPr sz="2000">
                <a:solidFill>
                  <a:srgbClr val="F3F3F3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2AB479-7080-3079-7222-061618924C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6719" y="2223654"/>
            <a:ext cx="4241372" cy="3645333"/>
          </a:xfrm>
        </p:spPr>
        <p:txBody>
          <a:bodyPr/>
          <a:lstStyle>
            <a:lvl1pPr marL="0" indent="0">
              <a:buNone/>
              <a:defRPr sz="1600">
                <a:solidFill>
                  <a:srgbClr val="B5DFF3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FEF70-0FA1-AE31-1D91-F74EBED2A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3F3F3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7530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A551A6A-4D8B-5122-0AE6-EB1794A937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517572-01C8-067A-8789-AB91C0E3A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19" y="457200"/>
            <a:ext cx="4241372" cy="1766454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3145C-FA19-7026-C5AB-48F43A10C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991" y="457200"/>
            <a:ext cx="7145480" cy="5917045"/>
          </a:xfrm>
        </p:spPr>
        <p:txBody>
          <a:bodyPr/>
          <a:lstStyle>
            <a:lvl1pPr>
              <a:defRPr sz="3200">
                <a:solidFill>
                  <a:srgbClr val="1E4782"/>
                </a:solidFill>
              </a:defRPr>
            </a:lvl1pPr>
            <a:lvl2pPr>
              <a:defRPr sz="2800">
                <a:solidFill>
                  <a:srgbClr val="1E4782"/>
                </a:solidFill>
              </a:defRPr>
            </a:lvl2pPr>
            <a:lvl3pPr>
              <a:defRPr sz="2400">
                <a:solidFill>
                  <a:srgbClr val="1E4782"/>
                </a:solidFill>
              </a:defRPr>
            </a:lvl3pPr>
            <a:lvl4pPr>
              <a:defRPr sz="2000">
                <a:solidFill>
                  <a:srgbClr val="1E4782"/>
                </a:solidFill>
              </a:defRPr>
            </a:lvl4pPr>
            <a:lvl5pPr>
              <a:defRPr sz="2000">
                <a:solidFill>
                  <a:srgbClr val="1E478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2AB479-7080-3079-7222-061618924C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6719" y="2223654"/>
            <a:ext cx="4241372" cy="3645333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FEF70-0FA1-AE31-1D91-F74EBED2A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376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hape&#10;&#10;AI-generated content may be incorrect.">
            <a:extLst>
              <a:ext uri="{FF2B5EF4-FFF2-40B4-BE49-F238E27FC236}">
                <a16:creationId xmlns:a16="http://schemas.microsoft.com/office/drawing/2014/main" id="{8A314DC0-7B3E-82EE-9AE7-6F09AEE434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7B1858-D17A-397C-21E8-E042FA718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6253" y="368155"/>
            <a:ext cx="4366420" cy="2801071"/>
          </a:xfrm>
        </p:spPr>
        <p:txBody>
          <a:bodyPr anchor="b">
            <a:noAutofit/>
          </a:bodyPr>
          <a:lstStyle>
            <a:lvl1pPr>
              <a:defRPr sz="4800" spc="-15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88C4DB-A75F-261D-A14A-6501C47852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-72736" y="-72737"/>
            <a:ext cx="7579662" cy="7034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B05FC-4AD4-576E-E903-D583F4122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6253" y="3273135"/>
            <a:ext cx="4366420" cy="310110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712A2-6D32-69E0-1A42-A7AF4D4DE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0504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hape&#10;&#10;AI-generated content may be incorrect.">
            <a:extLst>
              <a:ext uri="{FF2B5EF4-FFF2-40B4-BE49-F238E27FC236}">
                <a16:creationId xmlns:a16="http://schemas.microsoft.com/office/drawing/2014/main" id="{8A314DC0-7B3E-82EE-9AE7-6F09AEE434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7B1858-D17A-397C-21E8-E042FA718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6253" y="368155"/>
            <a:ext cx="4366420" cy="2801071"/>
          </a:xfrm>
        </p:spPr>
        <p:txBody>
          <a:bodyPr anchor="b">
            <a:noAutofit/>
          </a:bodyPr>
          <a:lstStyle>
            <a:lvl1pPr>
              <a:defRPr sz="4800" spc="-15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B05FC-4AD4-576E-E903-D583F4122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6253" y="3273135"/>
            <a:ext cx="4366420" cy="310110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712A2-6D32-69E0-1A42-A7AF4D4DE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1F3FA896-C43D-31E8-81CC-112E026C8772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0" y="0"/>
            <a:ext cx="7481888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2684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314DC0-7B3E-82EE-9AE7-6F09AEE434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7B1858-D17A-397C-21E8-E042FA718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6253" y="368155"/>
            <a:ext cx="4366420" cy="2801071"/>
          </a:xfrm>
        </p:spPr>
        <p:txBody>
          <a:bodyPr anchor="b">
            <a:noAutofit/>
          </a:bodyPr>
          <a:lstStyle>
            <a:lvl1pPr>
              <a:defRPr sz="4800" spc="-15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88C4DB-A75F-261D-A14A-6501C47852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-72736" y="-72737"/>
            <a:ext cx="7579662" cy="7034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B05FC-4AD4-576E-E903-D583F4122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6253" y="3273135"/>
            <a:ext cx="4366420" cy="3101109"/>
          </a:xfrm>
        </p:spPr>
        <p:txBody>
          <a:bodyPr/>
          <a:lstStyle>
            <a:lvl1pPr marL="0" indent="0">
              <a:buNone/>
              <a:defRPr sz="1600">
                <a:solidFill>
                  <a:srgbClr val="B5DFF3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712A2-6D32-69E0-1A42-A7AF4D4DE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B5DFF3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285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with Ca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314DC0-7B3E-82EE-9AE7-6F09AEE434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7B1858-D17A-397C-21E8-E042FA718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6253" y="368155"/>
            <a:ext cx="4366420" cy="2801071"/>
          </a:xfrm>
        </p:spPr>
        <p:txBody>
          <a:bodyPr anchor="b">
            <a:noAutofit/>
          </a:bodyPr>
          <a:lstStyle>
            <a:lvl1pPr>
              <a:defRPr sz="4800" spc="-15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B05FC-4AD4-576E-E903-D583F4122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6253" y="3273135"/>
            <a:ext cx="4366420" cy="3101109"/>
          </a:xfrm>
        </p:spPr>
        <p:txBody>
          <a:bodyPr/>
          <a:lstStyle>
            <a:lvl1pPr marL="0" indent="0">
              <a:buNone/>
              <a:defRPr sz="1600">
                <a:solidFill>
                  <a:srgbClr val="B5DFF3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712A2-6D32-69E0-1A42-A7AF4D4DE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B5DFF3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E0F6B8AA-CDAC-6F83-437E-9F75F81B74DF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0" y="0"/>
            <a:ext cx="7491413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754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314DC0-7B3E-82EE-9AE7-6F09AEE434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7B1858-D17A-397C-21E8-E042FA718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6253" y="368155"/>
            <a:ext cx="4366420" cy="2801071"/>
          </a:xfrm>
        </p:spPr>
        <p:txBody>
          <a:bodyPr anchor="b">
            <a:noAutofit/>
          </a:bodyPr>
          <a:lstStyle>
            <a:lvl1pPr>
              <a:defRPr sz="4800" spc="-15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88C4DB-A75F-261D-A14A-6501C47852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-72736" y="-72737"/>
            <a:ext cx="7579662" cy="7034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B05FC-4AD4-576E-E903-D583F4122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6253" y="3273135"/>
            <a:ext cx="4366420" cy="3101109"/>
          </a:xfrm>
        </p:spPr>
        <p:txBody>
          <a:bodyPr/>
          <a:lstStyle>
            <a:lvl1pPr marL="0" indent="0">
              <a:buNone/>
              <a:defRPr sz="1600">
                <a:solidFill>
                  <a:srgbClr val="F3F3F3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712A2-6D32-69E0-1A42-A7AF4D4DE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3F3F3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8124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with Capt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314DC0-7B3E-82EE-9AE7-6F09AEE434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7B1858-D17A-397C-21E8-E042FA718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6253" y="368155"/>
            <a:ext cx="4366420" cy="2801071"/>
          </a:xfrm>
        </p:spPr>
        <p:txBody>
          <a:bodyPr anchor="b">
            <a:noAutofit/>
          </a:bodyPr>
          <a:lstStyle>
            <a:lvl1pPr>
              <a:defRPr sz="4800" spc="-15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B05FC-4AD4-576E-E903-D583F4122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6253" y="3273135"/>
            <a:ext cx="4366420" cy="3101109"/>
          </a:xfrm>
        </p:spPr>
        <p:txBody>
          <a:bodyPr/>
          <a:lstStyle>
            <a:lvl1pPr marL="0" indent="0">
              <a:buNone/>
              <a:defRPr sz="1600">
                <a:solidFill>
                  <a:srgbClr val="F3F3F3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712A2-6D32-69E0-1A42-A7AF4D4DE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3F3F3"/>
                </a:solidFill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E30A28D6-B250-1721-F3F0-F1B691207974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0" y="0"/>
            <a:ext cx="7491413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512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hape&#10;&#10;AI-generated content may be incorrect.">
            <a:extLst>
              <a:ext uri="{FF2B5EF4-FFF2-40B4-BE49-F238E27FC236}">
                <a16:creationId xmlns:a16="http://schemas.microsoft.com/office/drawing/2014/main" id="{51D4DCB4-D71E-80F2-CD14-980FA57C2A14}"/>
              </a:ext>
            </a:extLst>
          </p:cNvPr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3549BF-250F-BA79-3611-D06653B96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0" y="365126"/>
            <a:ext cx="10515600" cy="861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C57C9-737B-B6D6-1314-78C22CCF9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3180" y="1340427"/>
            <a:ext cx="10515600" cy="48365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9BD77-56B0-2B84-ADB2-A2EE1F0E50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632372" y="6492875"/>
            <a:ext cx="2324099" cy="246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1" i="0">
                <a:solidFill>
                  <a:srgbClr val="1E478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68A8D22E-6BC5-9E47-900C-2BB94685D9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991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7" r:id="rId3"/>
    <p:sldLayoutId id="2147483668" r:id="rId4"/>
    <p:sldLayoutId id="2147483652" r:id="rId5"/>
    <p:sldLayoutId id="2147483653" r:id="rId6"/>
    <p:sldLayoutId id="2147483655" r:id="rId7"/>
    <p:sldLayoutId id="2147483665" r:id="rId8"/>
    <p:sldLayoutId id="2147483664" r:id="rId9"/>
    <p:sldLayoutId id="2147483666" r:id="rId10"/>
    <p:sldLayoutId id="2147483656" r:id="rId11"/>
    <p:sldLayoutId id="2147483660" r:id="rId12"/>
    <p:sldLayoutId id="2147483661" r:id="rId13"/>
    <p:sldLayoutId id="2147483657" r:id="rId14"/>
    <p:sldLayoutId id="2147483669" r:id="rId15"/>
    <p:sldLayoutId id="2147483662" r:id="rId16"/>
    <p:sldLayoutId id="2147483670" r:id="rId17"/>
    <p:sldLayoutId id="2147483663" r:id="rId18"/>
    <p:sldLayoutId id="2147483671" r:id="rId1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rgbClr val="347AB6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rgbClr val="1E4782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rgbClr val="1E4782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rgbClr val="1E4782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rgbClr val="1E4782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rgbClr val="1E4782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oe.mass.edu/federalgrants/titlei-d/allocations.xlsx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federalgrantprograms@mass.gov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6AB2B-9E86-B31F-8494-E95DE385C2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1153999"/>
            <a:ext cx="10079182" cy="2560638"/>
          </a:xfrm>
        </p:spPr>
        <p:txBody>
          <a:bodyPr/>
          <a:lstStyle/>
          <a:p>
            <a:r>
              <a:rPr lang="en-US" dirty="0"/>
              <a:t>FY26 Title I Data Collection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41BCB3-4284-A57E-4AB3-04CB2D22AC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900" y="3938157"/>
            <a:ext cx="7407102" cy="196503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3200" dirty="0">
                <a:latin typeface="Arial"/>
                <a:cs typeface="Arial"/>
              </a:rPr>
              <a:t>Instructions for Completing the Application Supplement in GEM$</a:t>
            </a:r>
          </a:p>
          <a:p>
            <a:endParaRPr lang="en-US" sz="3200" dirty="0">
              <a:latin typeface="Arial"/>
              <a:cs typeface="Arial"/>
            </a:endParaRPr>
          </a:p>
          <a:p>
            <a:r>
              <a:rPr lang="en-US" sz="3200" dirty="0">
                <a:latin typeface="Arial"/>
                <a:cs typeface="Arial"/>
              </a:rPr>
              <a:t>Federal Grants Office</a:t>
            </a:r>
          </a:p>
          <a:p>
            <a:r>
              <a:rPr lang="en-US" sz="3200" dirty="0">
                <a:latin typeface="Arial"/>
                <a:cs typeface="Arial"/>
              </a:rPr>
              <a:t>May 2026</a:t>
            </a:r>
          </a:p>
        </p:txBody>
      </p:sp>
    </p:spTree>
    <p:extLst>
      <p:ext uri="{BB962C8B-B14F-4D97-AF65-F5344CB8AC3E}">
        <p14:creationId xmlns:p14="http://schemas.microsoft.com/office/powerpoint/2010/main" val="2636106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A5874-6893-381D-B184-94C15D982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Title I Data Collection in GEM$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6EED6-B8E2-20AE-E4AD-36994C6DEA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Required of </a:t>
            </a:r>
            <a:r>
              <a:rPr lang="en-US" b="1" i="1" dirty="0">
                <a:latin typeface="Arial"/>
                <a:cs typeface="Arial"/>
              </a:rPr>
              <a:t>all</a:t>
            </a:r>
            <a:r>
              <a:rPr lang="en-US" dirty="0">
                <a:latin typeface="Arial"/>
                <a:cs typeface="Arial"/>
              </a:rPr>
              <a:t> districts that received FY26 Title I funds, in accordance with federal reporting requirements</a:t>
            </a:r>
          </a:p>
          <a:p>
            <a:r>
              <a:rPr lang="en-US" dirty="0">
                <a:latin typeface="Arial"/>
                <a:cs typeface="Arial"/>
              </a:rPr>
              <a:t>District staff with the role of LEA </a:t>
            </a:r>
            <a:r>
              <a:rPr lang="en-US" dirty="0" err="1">
                <a:latin typeface="Arial"/>
                <a:cs typeface="Arial"/>
              </a:rPr>
              <a:t>Grantwriter</a:t>
            </a:r>
            <a:r>
              <a:rPr lang="en-US" dirty="0">
                <a:latin typeface="Arial"/>
                <a:cs typeface="Arial"/>
              </a:rPr>
              <a:t> for the ESSA Consolidated Grant will complete the application supplement in GEM$</a:t>
            </a:r>
          </a:p>
          <a:p>
            <a:r>
              <a:rPr lang="en-US" dirty="0">
                <a:latin typeface="Arial"/>
                <a:cs typeface="Arial"/>
              </a:rPr>
              <a:t>More than one person in your district can hold this role</a:t>
            </a:r>
          </a:p>
          <a:p>
            <a:r>
              <a:rPr lang="en-US" dirty="0">
                <a:latin typeface="Arial"/>
                <a:cs typeface="Arial"/>
              </a:rPr>
              <a:t>Your district’s User Access Administrator assigns the roles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E82C1-220C-55CF-9E27-15C443A7B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230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55848-0F3E-567C-D722-723A648C9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C55A5-3095-95E7-2C10-E95F8AA66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9326A-D68D-6513-AFE5-0D5DF52CE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The Title I Data Collection application supplement opens on June 1 in GEM$</a:t>
            </a:r>
          </a:p>
          <a:p>
            <a:r>
              <a:rPr lang="en-US" b="1" dirty="0">
                <a:latin typeface="Arial"/>
                <a:cs typeface="Arial"/>
              </a:rPr>
              <a:t>Title I data collection is due June 30, 2026</a:t>
            </a:r>
          </a:p>
          <a:p>
            <a:r>
              <a:rPr lang="en-US" dirty="0">
                <a:latin typeface="Arial"/>
                <a:cs typeface="Arial"/>
              </a:rPr>
              <a:t>Your FY27 ESSA grants cannot be approved until the required Title I Data Collection Application Supplement is completed in GEM$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36FA58-932C-E781-8353-D2F5A3CF8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683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4340BF-5928-1D2C-641B-9FE6EABEA20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981325" y="2160588"/>
            <a:ext cx="8975725" cy="255746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1E478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Step 1: Access the Application Supplement in GEM$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96D1C9-DF0A-A937-2B14-8D8A0CF78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52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F4D5B5-E89B-DFBC-E651-684B2484F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E2574-95F4-9BAA-C713-2522E2BF6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9" y="217258"/>
            <a:ext cx="10515600" cy="1053757"/>
          </a:xfrm>
        </p:spPr>
        <p:txBody>
          <a:bodyPr>
            <a:normAutofit fontScale="90000"/>
          </a:bodyPr>
          <a:lstStyle/>
          <a:p>
            <a:r>
              <a:rPr lang="en-US"/>
              <a:t>Select </a:t>
            </a:r>
            <a:r>
              <a:rPr lang="en-US" dirty="0"/>
              <a:t>Application Supplements in GEM$</a:t>
            </a:r>
          </a:p>
        </p:txBody>
      </p:sp>
      <p:pic>
        <p:nvPicPr>
          <p:cNvPr id="6" name="Picture 5" descr="In GEM$, choose Application Supplement on the left navigation bar, then choose Application Supplements">
            <a:extLst>
              <a:ext uri="{FF2B5EF4-FFF2-40B4-BE49-F238E27FC236}">
                <a16:creationId xmlns:a16="http://schemas.microsoft.com/office/drawing/2014/main" id="{0EC7DD6D-041F-7871-BB5F-9474F7B917F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288" y="1887057"/>
            <a:ext cx="5010456" cy="37142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DB2A6-A55E-5847-CF74-1B6B436C3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6080" y="2407267"/>
            <a:ext cx="3913632" cy="2075490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/>
                <a:cs typeface="Arial"/>
              </a:rPr>
              <a:t>Log into GEM$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/>
                <a:cs typeface="Arial"/>
              </a:rPr>
              <a:t>Go to ‘Application Supplement’ on the left side navigation bar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/>
                <a:cs typeface="Arial"/>
              </a:rPr>
              <a:t>Select ‘Application Supplements’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8C5A46-C592-41CA-9230-CC995423F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047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A097E9-9A8D-319B-7404-DB5DE64FA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63788-D36E-5DA2-182E-7E456D338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9" y="217258"/>
            <a:ext cx="10515600" cy="1053757"/>
          </a:xfrm>
        </p:spPr>
        <p:txBody>
          <a:bodyPr>
            <a:normAutofit/>
          </a:bodyPr>
          <a:lstStyle/>
          <a:p>
            <a:r>
              <a:rPr lang="en-US" dirty="0"/>
              <a:t>Select FY26 Title I Data Collection</a:t>
            </a:r>
          </a:p>
        </p:txBody>
      </p:sp>
      <p:pic>
        <p:nvPicPr>
          <p:cNvPr id="6" name="Picture 5" descr="Selection 2026 and then select Title I, Part A Data Collection">
            <a:extLst>
              <a:ext uri="{FF2B5EF4-FFF2-40B4-BE49-F238E27FC236}">
                <a16:creationId xmlns:a16="http://schemas.microsoft.com/office/drawing/2014/main" id="{67608530-9D21-42A9-0A1E-4946D7AE4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6972" y="1628523"/>
            <a:ext cx="4488483" cy="372071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3A87E-CA1F-CA42-38F8-FC725C34B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8127" y="2491839"/>
            <a:ext cx="3579185" cy="13394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Select Fiscal Year 2026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/>
                <a:cs typeface="Arial"/>
              </a:rPr>
              <a:t>Select Title I, Part A Data Collection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F25551-6387-A637-C7D6-35F529C2E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602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A05D80-0EA1-8BB2-6896-176F5DAEB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175EB-DC2D-0179-1E43-C3911CD420A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981325" y="2160588"/>
            <a:ext cx="7543800" cy="255746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1E478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Step 2: Start the Application Supplement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8D15FD-1AAF-0C2B-0D4A-036ECD3F7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931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4BEA94-8D21-A52F-7576-42474290A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0E27-32F2-FDAB-7D95-AAB5A8558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9" y="217258"/>
            <a:ext cx="10515600" cy="1053757"/>
          </a:xfrm>
        </p:spPr>
        <p:txBody>
          <a:bodyPr>
            <a:normAutofit/>
          </a:bodyPr>
          <a:lstStyle/>
          <a:p>
            <a:r>
              <a:rPr lang="en-US" dirty="0"/>
              <a:t>Starting the Application Supplement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FFEBD-D080-5DB1-9E19-F6F0FE64B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81843"/>
            <a:ext cx="4498848" cy="3833157"/>
          </a:xfrm>
        </p:spPr>
        <p:txBody>
          <a:bodyPr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First, you must </a:t>
            </a:r>
            <a:r>
              <a:rPr lang="en-US" sz="2400" b="1">
                <a:latin typeface="Arial"/>
                <a:cs typeface="Arial"/>
              </a:rPr>
              <a:t>change </a:t>
            </a:r>
            <a:r>
              <a:rPr lang="en-US" sz="2400" b="1" dirty="0">
                <a:latin typeface="Arial"/>
                <a:cs typeface="Arial"/>
              </a:rPr>
              <a:t>the status to </a:t>
            </a:r>
            <a:r>
              <a:rPr lang="en-US" sz="2400" b="1" i="1" dirty="0">
                <a:latin typeface="Arial"/>
                <a:cs typeface="Arial"/>
              </a:rPr>
              <a:t>Application Supplement Started </a:t>
            </a:r>
            <a:r>
              <a:rPr lang="en-US" sz="2400" dirty="0">
                <a:latin typeface="Arial"/>
                <a:cs typeface="Arial"/>
              </a:rPr>
              <a:t>at the top of the Sections page</a:t>
            </a:r>
          </a:p>
          <a:p>
            <a:r>
              <a:rPr lang="en-US" sz="2400" dirty="0">
                <a:latin typeface="Arial"/>
                <a:cs typeface="Arial"/>
              </a:rPr>
              <a:t>Then click into each section - District-Level Reporting and School-Level Reporting - and enter your data into the forms</a:t>
            </a:r>
          </a:p>
          <a:p>
            <a:endParaRPr lang="en-US" dirty="0"/>
          </a:p>
        </p:txBody>
      </p:sp>
      <p:pic>
        <p:nvPicPr>
          <p:cNvPr id="6" name="Picture 5" descr="At the top of the Sections page, change the status to Application Supplement Started.">
            <a:extLst>
              <a:ext uri="{FF2B5EF4-FFF2-40B4-BE49-F238E27FC236}">
                <a16:creationId xmlns:a16="http://schemas.microsoft.com/office/drawing/2014/main" id="{8421EA59-CD66-D1E7-38D1-CE2655434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498" y="1496827"/>
            <a:ext cx="4182059" cy="446784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22E0AB-2436-F5B7-3978-3DCFB0F1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102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A110D-5E5E-654B-2BDA-A4C9E0C2C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E2C7D5-3532-8FBC-607A-02644932301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835275" y="2151063"/>
            <a:ext cx="9051925" cy="255587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1E478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Step 3: Enter District Level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3D7A07F-8E3E-637A-CB08-314B8FC18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85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41677-F931-745D-48B3-E68904909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A196F-26FE-F235-A5ED-7EE02F525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Title I Data – District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E2083-A0EC-094E-A724-E65614965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Districts will report on the number of </a:t>
            </a:r>
            <a:r>
              <a:rPr lang="en-US" u="sng" dirty="0"/>
              <a:t>private</a:t>
            </a:r>
            <a:r>
              <a:rPr lang="en-US" dirty="0"/>
              <a:t> school students served with Title I, per grade</a:t>
            </a:r>
          </a:p>
          <a:p>
            <a:r>
              <a:rPr lang="en-US" dirty="0"/>
              <a:t>Districts will report on the number of students served in a local neglected facility (</a:t>
            </a:r>
            <a:r>
              <a:rPr lang="en-US" dirty="0">
                <a:hlinkClick r:id="rId3"/>
              </a:rPr>
              <a:t>Title I, Part D</a:t>
            </a:r>
            <a:r>
              <a:rPr lang="en-US" dirty="0"/>
              <a:t>) and types of services received, if applicable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7DD55B-B633-EACD-72D5-2791DB5B9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976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09C11-86C4-0046-915D-030A66C7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8937D-8DDE-F3DB-B712-9C8963613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8" y="308698"/>
            <a:ext cx="11783293" cy="962317"/>
          </a:xfrm>
        </p:spPr>
        <p:txBody>
          <a:bodyPr>
            <a:normAutofit/>
          </a:bodyPr>
          <a:lstStyle/>
          <a:p>
            <a:r>
              <a:rPr lang="en-US" dirty="0"/>
              <a:t>District Level Data – Private Schools</a:t>
            </a:r>
          </a:p>
        </p:txBody>
      </p:sp>
      <p:pic>
        <p:nvPicPr>
          <p:cNvPr id="8" name="Picture 7" descr="Enter the number of private school students served, per grade.">
            <a:extLst>
              <a:ext uri="{FF2B5EF4-FFF2-40B4-BE49-F238E27FC236}">
                <a16:creationId xmlns:a16="http://schemas.microsoft.com/office/drawing/2014/main" id="{AF0FDFEC-C949-05BE-7D09-30BB1D8BA5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178" y="3285068"/>
            <a:ext cx="11336332" cy="165758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F5E6E-89E6-F1AE-DBE2-89A4944376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179" y="1591254"/>
            <a:ext cx="11890665" cy="149027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Enter the number of </a:t>
            </a:r>
            <a:r>
              <a:rPr lang="en-US" u="sng" dirty="0"/>
              <a:t>private</a:t>
            </a:r>
            <a:r>
              <a:rPr lang="en-US" dirty="0"/>
              <a:t> school students that received Title I services in FY26, per grade. If no private school students received Title I services, the district should check the box at the top to indicate this.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3372C-7104-44BE-AB4B-B03D599A0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77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1CB5F-0F8F-768F-3D8E-3F2711976C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81191-4CEA-7C97-5680-9C69BDB1E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9" y="217258"/>
            <a:ext cx="10515600" cy="1053757"/>
          </a:xfrm>
        </p:spPr>
        <p:txBody>
          <a:bodyPr>
            <a:normAutofit/>
          </a:bodyPr>
          <a:lstStyle/>
          <a:p>
            <a:r>
              <a:rPr lang="en-US" dirty="0"/>
              <a:t>District Level Data – Title I, Part 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FE9DB-B233-BE9F-CCC1-DAB3BAF5A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81843"/>
            <a:ext cx="4498848" cy="4281213"/>
          </a:xfrm>
        </p:spPr>
        <p:txBody>
          <a:bodyPr>
            <a:normAutofit fontScale="62500" lnSpcReduction="20000"/>
          </a:bodyPr>
          <a:lstStyle/>
          <a:p>
            <a:r>
              <a:rPr lang="en-US" sz="3800" dirty="0"/>
              <a:t>Districts with a Title I, Part D Neglected allocation must </a:t>
            </a:r>
            <a:r>
              <a:rPr lang="en-US" sz="3800" b="1" dirty="0"/>
              <a:t>check the box</a:t>
            </a:r>
            <a:r>
              <a:rPr lang="en-US" sz="3800" dirty="0"/>
              <a:t> to indicate this, and the form will expand below. </a:t>
            </a:r>
          </a:p>
          <a:p>
            <a:r>
              <a:rPr lang="en-US" sz="3800" dirty="0"/>
              <a:t>Enter the number of students in the local neglected facility that participated in Title I services in FY26</a:t>
            </a:r>
            <a:r>
              <a:rPr lang="en-US" sz="3800"/>
              <a:t>, per </a:t>
            </a:r>
            <a:r>
              <a:rPr lang="en-US" sz="3800" dirty="0"/>
              <a:t>grade. </a:t>
            </a:r>
          </a:p>
          <a:p>
            <a:r>
              <a:rPr lang="en-US" sz="3800" dirty="0"/>
              <a:t>Enter the number of students in the local neglected facility that received certain instructional and non-instructional services (these counts may be duplicative).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4C8F49-24F4-755F-7928-08200B904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12</a:t>
            </a:fld>
            <a:endParaRPr lang="en-US"/>
          </a:p>
        </p:txBody>
      </p:sp>
      <p:pic>
        <p:nvPicPr>
          <p:cNvPr id="6" name="Picture 5" descr="Enter the number of neglected students served per grade as well as the number of students that received certain services.">
            <a:extLst>
              <a:ext uri="{FF2B5EF4-FFF2-40B4-BE49-F238E27FC236}">
                <a16:creationId xmlns:a16="http://schemas.microsoft.com/office/drawing/2014/main" id="{E2BD713C-14ED-0A5E-8244-77B80B155A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6048" y="1881842"/>
            <a:ext cx="6605720" cy="4281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862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AC1A53-F4E0-D678-C887-1E542431D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5D4F69-7C64-F215-C933-44181CA91B4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835275" y="2151063"/>
            <a:ext cx="9051925" cy="255587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1E478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Step 4: Enter School Level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CF047B-BD7E-38B0-AC3C-04B71A30D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993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8930F6-86BA-107E-BF2A-F5AEE2234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DA1E4-5D7C-D33D-953D-F6B69BAA5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Title I Data – School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F6613-DE48-3EAF-8D4A-87EB011491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 each Title I school, districts will report on when the required parent notifications were sent, and the method of distribution</a:t>
            </a:r>
          </a:p>
          <a:p>
            <a:pPr lvl="1"/>
            <a:r>
              <a:rPr lang="en-US" dirty="0"/>
              <a:t>Report Cards</a:t>
            </a:r>
          </a:p>
          <a:p>
            <a:pPr lvl="1"/>
            <a:r>
              <a:rPr lang="en-US" dirty="0"/>
              <a:t>Parents’ right-to-know about teacher qualifications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43176B-FCE1-6C9A-C087-646184309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548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3793E3-7B3D-E149-E68D-AF2B5C0B0B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09AFF-4C6E-02FD-AEF7-36F166432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9" y="217258"/>
            <a:ext cx="10515600" cy="1053757"/>
          </a:xfrm>
        </p:spPr>
        <p:txBody>
          <a:bodyPr>
            <a:normAutofit fontScale="90000"/>
          </a:bodyPr>
          <a:lstStyle/>
          <a:p>
            <a:r>
              <a:rPr lang="en-US" dirty="0"/>
              <a:t>School Level Data – List Title I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2CB9B-5A42-9359-9A36-FDFAB8640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81843"/>
            <a:ext cx="4745736" cy="428121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List all your Title I schools from </a:t>
            </a:r>
            <a:r>
              <a:rPr lang="en-US">
                <a:latin typeface="Arial"/>
                <a:cs typeface="Arial"/>
              </a:rPr>
              <a:t>FY26 (school year 2025-26). Add rows </a:t>
            </a:r>
            <a:r>
              <a:rPr lang="en-US" dirty="0">
                <a:latin typeface="Arial"/>
                <a:cs typeface="Arial"/>
              </a:rPr>
              <a:t>as needed.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You have the option to copy the Title I schools that were listed on last year’s (FY25) Title I data collection form. </a:t>
            </a:r>
          </a:p>
          <a:p>
            <a:pPr marL="0" indent="0">
              <a:buNone/>
            </a:pPr>
            <a:r>
              <a:rPr lang="en-US" dirty="0"/>
              <a:t>Please be sure to revise the list if any of your Title I designated schools changed from last year.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 descr="List all Title I schools. There is an option to copy the list over from last year. Use the Add Row button at the bottom.">
            <a:extLst>
              <a:ext uri="{FF2B5EF4-FFF2-40B4-BE49-F238E27FC236}">
                <a16:creationId xmlns:a16="http://schemas.microsoft.com/office/drawing/2014/main" id="{1EF65E1A-92F0-81A0-AF28-ECA0D89207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898" y="1881843"/>
            <a:ext cx="3820474" cy="370170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F184E9-08CC-A172-4A1E-CDDD5A197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7543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B7079-064F-00D6-AF7A-637FDFC17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F7340-CB2A-84A8-0E4C-FDBACBC47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School Level Data – Parent Notifications</a:t>
            </a:r>
          </a:p>
        </p:txBody>
      </p:sp>
      <p:pic>
        <p:nvPicPr>
          <p:cNvPr id="6" name="Picture 5" descr="For each school, use the dropdown menu to indicate the date and method sent for each required parent notification.">
            <a:extLst>
              <a:ext uri="{FF2B5EF4-FFF2-40B4-BE49-F238E27FC236}">
                <a16:creationId xmlns:a16="http://schemas.microsoft.com/office/drawing/2014/main" id="{44256F9E-39C2-96E0-A8F6-54ECFA65C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11" y="3503082"/>
            <a:ext cx="12135766" cy="15790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B4571-BFA0-6079-A70E-57A50A7FE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179" y="1591254"/>
            <a:ext cx="11890665" cy="14902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After you have listed all your FY26 Title I schools on this form, use the dropdowns to select the date (month/year) and method of distribution (hard copy, electronic) for each required parent notification: “right to know” letter </a:t>
            </a:r>
            <a:r>
              <a:rPr lang="en-US" i="1" dirty="0"/>
              <a:t>and</a:t>
            </a:r>
            <a:r>
              <a:rPr lang="en-US" dirty="0"/>
              <a:t> 2025 school report card.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AF9FE3-2637-66D8-82F5-1839FBCA0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324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897D74-0622-4BE1-1E4F-6BCC6C356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2325C-83FF-61B4-8C02-58A6C3E04A4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835275" y="2151063"/>
            <a:ext cx="9051925" cy="255587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1E478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Step 5: Submit the Application Supplement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50DC6E-22FF-14A5-C863-3C8D9EE9A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0752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02EB01-6DBA-A8DA-48E7-A02108F42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73C5A-BAA2-9DCB-928D-924B936BC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78" y="217258"/>
            <a:ext cx="10891061" cy="1053757"/>
          </a:xfrm>
        </p:spPr>
        <p:txBody>
          <a:bodyPr>
            <a:normAutofit/>
          </a:bodyPr>
          <a:lstStyle/>
          <a:p>
            <a:r>
              <a:rPr lang="en-US" dirty="0"/>
              <a:t>Submitting the Application Supplement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9EE55-7082-D115-6084-A1208DDBA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81843"/>
            <a:ext cx="4745736" cy="4281213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Once you are sure you have entered all the required data, return to the Sections page and </a:t>
            </a:r>
            <a:r>
              <a:rPr lang="en-US" b="1" dirty="0"/>
              <a:t>change the status to </a:t>
            </a:r>
            <a:r>
              <a:rPr lang="en-US" b="1" i="1" dirty="0"/>
              <a:t>Application Supplement Completed</a:t>
            </a:r>
            <a:r>
              <a:rPr lang="en-US" dirty="0"/>
              <a:t>. Now you are done!</a:t>
            </a:r>
          </a:p>
          <a:p>
            <a:r>
              <a:rPr lang="en-US" dirty="0"/>
              <a:t>This application supplement does </a:t>
            </a:r>
            <a:r>
              <a:rPr lang="en-US" u="sng" dirty="0"/>
              <a:t>not</a:t>
            </a:r>
            <a:r>
              <a:rPr lang="en-US" dirty="0"/>
              <a:t> require additional LEA sign-offs in GEM$</a:t>
            </a:r>
          </a:p>
          <a:p>
            <a:r>
              <a:rPr lang="en-US" dirty="0"/>
              <a:t>The deadline to submit is June 30, 2026</a:t>
            </a:r>
          </a:p>
          <a:p>
            <a:r>
              <a:rPr lang="en-US" dirty="0"/>
              <a:t>If data is incomplete or revisions are necessary, the DESE reviewer will return the application supplement to the ESSA </a:t>
            </a:r>
            <a:r>
              <a:rPr lang="en-US" dirty="0" err="1"/>
              <a:t>Grantwriter</a:t>
            </a:r>
            <a:r>
              <a:rPr lang="en-US" dirty="0"/>
              <a:t> to make corrections and re-submit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 descr="Return to the Sections page and change the status to Application Supplement Completed.">
            <a:extLst>
              <a:ext uri="{FF2B5EF4-FFF2-40B4-BE49-F238E27FC236}">
                <a16:creationId xmlns:a16="http://schemas.microsoft.com/office/drawing/2014/main" id="{165B7748-B29D-8AA7-CAE7-7246C04E30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9835" y="1543312"/>
            <a:ext cx="4734586" cy="442974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40FE78-156A-3BC5-900D-A7CBE08B0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9351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46078-FC54-3CB1-2292-38CFC1456C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8F784-155B-3AA8-0696-E1C295D70C2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73178" y="217258"/>
            <a:ext cx="10891061" cy="1053757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3F3F3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GEM$ Workflow for Title I Data Collection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AF9BE1-2600-9075-90FE-EBC8C1A47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19</a:t>
            </a:fld>
            <a:endParaRPr lang="en-US"/>
          </a:p>
        </p:txBody>
      </p:sp>
      <p:pic>
        <p:nvPicPr>
          <p:cNvPr id="7" name="Picture 6" descr="Workflow for Title I data collection, the ESSA consolidated grantwriter submits this data.">
            <a:extLst>
              <a:ext uri="{FF2B5EF4-FFF2-40B4-BE49-F238E27FC236}">
                <a16:creationId xmlns:a16="http://schemas.microsoft.com/office/drawing/2014/main" id="{8D3DC8C4-3B07-ACF4-A3FC-FF8697C0A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0005" y="1616074"/>
            <a:ext cx="501015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785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9F260-758E-A325-40D0-1E0832582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06BCB-B005-57CC-5965-D29C8D4C7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EB40C-9B8D-12BB-21DA-6EF7E863F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179" y="3086151"/>
            <a:ext cx="11890665" cy="14902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federalgrantprograms@mass.gov</a:t>
            </a:r>
            <a:r>
              <a:rPr lang="en-US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CC886-9C06-7219-561D-444A3A438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22E-6BC5-9E47-900C-2BB94685D9F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817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59D2FCE26A5CF42B73DB707666E1E83" ma:contentTypeVersion="17" ma:contentTypeDescription="Create a new document." ma:contentTypeScope="" ma:versionID="122a525b0ddc9a0a55b6052fc4d4e91a">
  <xsd:schema xmlns:xsd="http://www.w3.org/2001/XMLSchema" xmlns:xs="http://www.w3.org/2001/XMLSchema" xmlns:p="http://schemas.microsoft.com/office/2006/metadata/properties" xmlns:ns2="67cbf261-e971-4a38-83b4-d85e273e70b4" xmlns:ns3="46f7fc10-315f-4884-8231-57a9c90b9c56" targetNamespace="http://schemas.microsoft.com/office/2006/metadata/properties" ma:root="true" ma:fieldsID="3e002737b01c460030aa6b66fe2c2cea" ns2:_="" ns3:_="">
    <xsd:import namespace="67cbf261-e971-4a38-83b4-d85e273e70b4"/>
    <xsd:import namespace="46f7fc10-315f-4884-8231-57a9c90b9c5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cbf261-e971-4a38-83b4-d85e273e70b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9f123c60-6d59-4beb-a46f-4c7d903a1f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f7fc10-315f-4884-8231-57a9c90b9c5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59dfc3a5-e0cb-420d-bb1c-baaddc6e8637}" ma:internalName="TaxCatchAll" ma:showField="CatchAllData" ma:web="46f7fc10-315f-4884-8231-57a9c90b9c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6f7fc10-315f-4884-8231-57a9c90b9c56" xsi:nil="true"/>
    <lcf76f155ced4ddcb4097134ff3c332f xmlns="67cbf261-e971-4a38-83b4-d85e273e70b4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81C0FB9-14D5-489C-B682-417D828655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cbf261-e971-4a38-83b4-d85e273e70b4"/>
    <ds:schemaRef ds:uri="46f7fc10-315f-4884-8231-57a9c90b9c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C98D21F-1B6C-4306-9254-F6E9DAD8DC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494D0F-5B2D-44F5-A6E4-06E511D698B6}">
  <ds:schemaRefs>
    <ds:schemaRef ds:uri="46f7fc10-315f-4884-8231-57a9c90b9c56"/>
    <ds:schemaRef ds:uri="67cbf261-e971-4a38-83b4-d85e273e70b4"/>
    <ds:schemaRef ds:uri="http://www.w3.org/XML/1998/namespace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3e861d16-48b7-4a0e-9806-8c04d81b7b2a}" enabled="0" method="" siteId="{3e861d16-48b7-4a0e-9806-8c04d81b7b2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731</Words>
  <Application>Microsoft Office PowerPoint</Application>
  <PresentationFormat>Widescreen</PresentationFormat>
  <Paragraphs>91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Arial</vt:lpstr>
      <vt:lpstr>Wingdings</vt:lpstr>
      <vt:lpstr>Office Theme</vt:lpstr>
      <vt:lpstr>FY26 Title I Data Collection</vt:lpstr>
      <vt:lpstr>Title I Data Collection in GEM$</vt:lpstr>
      <vt:lpstr>Timeline</vt:lpstr>
      <vt:lpstr>Step 1: Access the Application Supplement in GEM$</vt:lpstr>
      <vt:lpstr>Select Application Supplements in GEM$</vt:lpstr>
      <vt:lpstr>Select FY26 Title I Data Collection</vt:lpstr>
      <vt:lpstr>Step 2: Start the Application Supplement</vt:lpstr>
      <vt:lpstr>Starting the Application Supplement</vt:lpstr>
      <vt:lpstr>Step 3: Enter District Level Data</vt:lpstr>
      <vt:lpstr>Title I Data – District Level</vt:lpstr>
      <vt:lpstr>District Level Data – Private Schools</vt:lpstr>
      <vt:lpstr>District Level Data – Title I, Part D</vt:lpstr>
      <vt:lpstr>Step 4: Enter School Level Data</vt:lpstr>
      <vt:lpstr>Title I Data – School Level</vt:lpstr>
      <vt:lpstr>School Level Data – List Title I Schools</vt:lpstr>
      <vt:lpstr>School Level Data – Parent Notifications</vt:lpstr>
      <vt:lpstr>Step 5: Submit the Application Supplement</vt:lpstr>
      <vt:lpstr>Submitting the Application Supplement</vt:lpstr>
      <vt:lpstr>GEM$ Workflow for Title I Data Collection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I Data Collection Instructions</dc:title>
  <dc:creator>Christo, Dimitri D. (DESE)</dc:creator>
  <cp:lastModifiedBy>Foodman, Julia (DESE)</cp:lastModifiedBy>
  <cp:revision>19</cp:revision>
  <dcterms:created xsi:type="dcterms:W3CDTF">2025-04-29T19:14:04Z</dcterms:created>
  <dcterms:modified xsi:type="dcterms:W3CDTF">2026-05-06T18:01:54Z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0x010100A59D2FCE26A5CF42B73DB707666E1E83</vt:lpwstr>
  </property>
</Properties>
</file>